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13716000" cx="24384000"/>
  <p:notesSz cx="6858000" cy="9144000"/>
  <p:embeddedFontLst>
    <p:embeddedFont>
      <p:font typeface="Google Sans"/>
      <p:regular r:id="rId27"/>
      <p:bold r:id="rId28"/>
      <p:italic r:id="rId29"/>
      <p:boldItalic r:id="rId30"/>
    </p:embeddedFont>
    <p:embeddedFont>
      <p:font typeface="Lora"/>
      <p:regular r:id="rId31"/>
      <p:bold r:id="rId32"/>
      <p:italic r:id="rId33"/>
      <p:boldItalic r:id="rId34"/>
    </p:embeddedFont>
    <p:embeddedFont>
      <p:font typeface="Helvetica Neue"/>
      <p:regular r:id="rId35"/>
      <p:bold r:id="rId36"/>
      <p:italic r:id="rId37"/>
      <p:boldItalic r:id="rId38"/>
    </p:embeddedFont>
    <p:embeddedFont>
      <p:font typeface="Roboto Mono"/>
      <p:regular r:id="rId39"/>
      <p:bold r:id="rId40"/>
      <p:italic r:id="rId41"/>
      <p:boldItalic r:id="rId42"/>
    </p:embeddedFont>
    <p:embeddedFont>
      <p:font typeface="Open Sans Light"/>
      <p:regular r:id="rId43"/>
      <p:bold r:id="rId44"/>
      <p:italic r:id="rId45"/>
      <p:boldItalic r:id="rId46"/>
    </p:embeddedFont>
    <p:embeddedFont>
      <p:font typeface="Open Sans"/>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844ABD4-8F50-4421-B6F2-BB470BA8E057}">
  <a:tblStyle styleId="{3844ABD4-8F50-4421-B6F2-BB470BA8E05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RobotoMono-bold.fntdata"/><Relationship Id="rId42" Type="http://schemas.openxmlformats.org/officeDocument/2006/relationships/font" Target="fonts/RobotoMono-boldItalic.fntdata"/><Relationship Id="rId41" Type="http://schemas.openxmlformats.org/officeDocument/2006/relationships/font" Target="fonts/RobotoMono-italic.fntdata"/><Relationship Id="rId44" Type="http://schemas.openxmlformats.org/officeDocument/2006/relationships/font" Target="fonts/OpenSansLight-bold.fntdata"/><Relationship Id="rId43" Type="http://schemas.openxmlformats.org/officeDocument/2006/relationships/font" Target="fonts/OpenSansLight-regular.fntdata"/><Relationship Id="rId46" Type="http://schemas.openxmlformats.org/officeDocument/2006/relationships/font" Target="fonts/OpenSansLight-boldItalic.fntdata"/><Relationship Id="rId45" Type="http://schemas.openxmlformats.org/officeDocument/2006/relationships/font" Target="fonts/OpenSansLight-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OpenSans-bold.fntdata"/><Relationship Id="rId47" Type="http://schemas.openxmlformats.org/officeDocument/2006/relationships/font" Target="fonts/OpenSans-regular.fntdata"/><Relationship Id="rId49" Type="http://schemas.openxmlformats.org/officeDocument/2006/relationships/font" Target="fonts/Open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ora-regular.fntdata"/><Relationship Id="rId30" Type="http://schemas.openxmlformats.org/officeDocument/2006/relationships/font" Target="fonts/GoogleSans-boldItalic.fntdata"/><Relationship Id="rId33" Type="http://schemas.openxmlformats.org/officeDocument/2006/relationships/font" Target="fonts/Lora-italic.fntdata"/><Relationship Id="rId32" Type="http://schemas.openxmlformats.org/officeDocument/2006/relationships/font" Target="fonts/Lora-bold.fntdata"/><Relationship Id="rId35" Type="http://schemas.openxmlformats.org/officeDocument/2006/relationships/font" Target="fonts/HelveticaNeue-regular.fntdata"/><Relationship Id="rId34" Type="http://schemas.openxmlformats.org/officeDocument/2006/relationships/font" Target="fonts/Lora-boldItalic.fntdata"/><Relationship Id="rId37" Type="http://schemas.openxmlformats.org/officeDocument/2006/relationships/font" Target="fonts/HelveticaNeue-italic.fntdata"/><Relationship Id="rId36" Type="http://schemas.openxmlformats.org/officeDocument/2006/relationships/font" Target="fonts/HelveticaNeue-bold.fntdata"/><Relationship Id="rId39" Type="http://schemas.openxmlformats.org/officeDocument/2006/relationships/font" Target="fonts/RobotoMono-regular.fntdata"/><Relationship Id="rId38" Type="http://schemas.openxmlformats.org/officeDocument/2006/relationships/font" Target="fonts/HelveticaNeue-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GoogleSans-bold.fntdata"/><Relationship Id="rId27" Type="http://schemas.openxmlformats.org/officeDocument/2006/relationships/font" Target="fonts/GoogleSans-regular.fntdata"/><Relationship Id="rId29" Type="http://schemas.openxmlformats.org/officeDocument/2006/relationships/font" Target="fonts/GoogleSans-italic.fntdata"/><Relationship Id="rId50" Type="http://schemas.openxmlformats.org/officeDocument/2006/relationships/font" Target="fonts/OpenSans-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1pPr>
            <a:lvl2pPr indent="-228600" lvl="1" marL="9144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2pPr>
            <a:lvl3pPr indent="-228600" lvl="2" marL="13716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3pPr>
            <a:lvl4pPr indent="-228600" lvl="3" marL="18288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4pPr>
            <a:lvl5pPr indent="-228600" lvl="4" marL="22860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5pPr>
            <a:lvl6pPr indent="-228600" lvl="5" marL="27432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6pPr>
            <a:lvl7pPr indent="-228600" lvl="6" marL="32004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7pPr>
            <a:lvl8pPr indent="-228600" lvl="7" marL="36576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8pPr>
            <a:lvl9pPr indent="-228600" lvl="8" marL="41148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opdev.vn/blog/lap-trinh-vien/"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5bc445820_0_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g25bc445820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1a1d4b97a5_0_15: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200">
                <a:solidFill>
                  <a:srgbClr val="555555"/>
                </a:solidFill>
                <a:highlight>
                  <a:srgbClr val="FFFFFF"/>
                </a:highlight>
                <a:latin typeface="Lora"/>
                <a:ea typeface="Lora"/>
                <a:cs typeface="Lora"/>
                <a:sym typeface="Lora"/>
              </a:rPr>
              <a:t>Behavioral Pattern gồm: Interpreter, Template Method, Chain of Responsibility, Command, Iterator, Mediator, Memento, Observer, State, Strategy và Visitor. Nhóm này dùng trong thực hiện các hành vi của đối tượng.</a:t>
            </a:r>
            <a:endParaRPr/>
          </a:p>
        </p:txBody>
      </p:sp>
      <p:sp>
        <p:nvSpPr>
          <p:cNvPr id="164" name="Google Shape;164;g11a1d4b97a5_0_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1a234bb5d7_0_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US" sz="1200">
                <a:solidFill>
                  <a:srgbClr val="555555"/>
                </a:solidFill>
                <a:highlight>
                  <a:srgbClr val="FFFFFF"/>
                </a:highlight>
                <a:latin typeface="Lora"/>
                <a:ea typeface="Lora"/>
                <a:cs typeface="Lora"/>
                <a:sym typeface="Lora"/>
              </a:rPr>
              <a:t>Singleton</a:t>
            </a:r>
            <a:r>
              <a:rPr lang="en-US" sz="1200">
                <a:solidFill>
                  <a:srgbClr val="555555"/>
                </a:solidFill>
                <a:highlight>
                  <a:srgbClr val="FFFFFF"/>
                </a:highlight>
                <a:latin typeface="Lora"/>
                <a:ea typeface="Lora"/>
                <a:cs typeface="Lora"/>
                <a:sym typeface="Lora"/>
              </a:rPr>
              <a:t> đảm bảo chỉ duy nhất </a:t>
            </a:r>
            <a:r>
              <a:rPr b="1" lang="en-US" sz="1200">
                <a:solidFill>
                  <a:srgbClr val="555555"/>
                </a:solidFill>
                <a:highlight>
                  <a:srgbClr val="FFFFFF"/>
                </a:highlight>
                <a:latin typeface="Lora"/>
                <a:ea typeface="Lora"/>
                <a:cs typeface="Lora"/>
                <a:sym typeface="Lora"/>
              </a:rPr>
              <a:t>một thể hiện (instance)</a:t>
            </a:r>
            <a:r>
              <a:rPr lang="en-US" sz="1200">
                <a:solidFill>
                  <a:srgbClr val="555555"/>
                </a:solidFill>
                <a:highlight>
                  <a:srgbClr val="FFFFFF"/>
                </a:highlight>
                <a:latin typeface="Lora"/>
                <a:ea typeface="Lora"/>
                <a:cs typeface="Lora"/>
                <a:sym typeface="Lora"/>
              </a:rPr>
              <a:t> được tạo ra và nó sẽ cung cấp cho bạn một method để có thể truy xuất được thể hiện duy nhất đó mọi lúc mọi nơi trong chương trình.</a:t>
            </a:r>
            <a:endParaRPr sz="1200">
              <a:solidFill>
                <a:srgbClr val="555555"/>
              </a:solidFill>
              <a:highlight>
                <a:srgbClr val="FFFFFF"/>
              </a:highlight>
              <a:latin typeface="Lora"/>
              <a:ea typeface="Lora"/>
              <a:cs typeface="Lora"/>
              <a:sym typeface="Lora"/>
            </a:endParaRPr>
          </a:p>
          <a:p>
            <a:pPr indent="0" lvl="0" marL="0" rtl="0" algn="l">
              <a:spcBef>
                <a:spcPts val="0"/>
              </a:spcBef>
              <a:spcAft>
                <a:spcPts val="0"/>
              </a:spcAft>
              <a:buNone/>
            </a:pPr>
            <a:r>
              <a:t/>
            </a:r>
            <a:endParaRPr sz="1200">
              <a:solidFill>
                <a:srgbClr val="555555"/>
              </a:solidFill>
              <a:highlight>
                <a:srgbClr val="FFFFFF"/>
              </a:highlight>
              <a:latin typeface="Lora"/>
              <a:ea typeface="Lora"/>
              <a:cs typeface="Lora"/>
              <a:sym typeface="Lora"/>
            </a:endParaRPr>
          </a:p>
          <a:p>
            <a:pPr indent="0" lvl="0" marL="0" rtl="0" algn="l">
              <a:lnSpc>
                <a:spcPct val="115000"/>
              </a:lnSpc>
              <a:spcBef>
                <a:spcPts val="0"/>
              </a:spcBef>
              <a:spcAft>
                <a:spcPts val="0"/>
              </a:spcAft>
              <a:buClr>
                <a:schemeClr val="dk1"/>
              </a:buClr>
              <a:buSzPts val="1100"/>
              <a:buFont typeface="Arial"/>
              <a:buNone/>
            </a:pPr>
            <a:r>
              <a:rPr lang="en-US" sz="1200">
                <a:solidFill>
                  <a:srgbClr val="555555"/>
                </a:solidFill>
                <a:highlight>
                  <a:srgbClr val="FFFFFF"/>
                </a:highlight>
                <a:latin typeface="Lora"/>
                <a:ea typeface="Lora"/>
                <a:cs typeface="Lora"/>
                <a:sym typeface="Lora"/>
              </a:rPr>
              <a:t>Sử dụng Singleton khi chúng ta muốn:</a:t>
            </a:r>
            <a:endParaRPr sz="1200">
              <a:solidFill>
                <a:srgbClr val="555555"/>
              </a:solidFill>
              <a:highlight>
                <a:srgbClr val="FFFFFF"/>
              </a:highlight>
              <a:latin typeface="Lora"/>
              <a:ea typeface="Lora"/>
              <a:cs typeface="Lora"/>
              <a:sym typeface="Lora"/>
            </a:endParaRPr>
          </a:p>
          <a:p>
            <a:pPr indent="-304800" lvl="0" marL="838200" rtl="0" algn="l">
              <a:lnSpc>
                <a:spcPct val="115000"/>
              </a:lnSpc>
              <a:spcBef>
                <a:spcPts val="2000"/>
              </a:spcBef>
              <a:spcAft>
                <a:spcPts val="0"/>
              </a:spcAft>
              <a:buClr>
                <a:srgbClr val="555555"/>
              </a:buClr>
              <a:buSzPts val="1200"/>
              <a:buFont typeface="Lora"/>
              <a:buChar char="●"/>
            </a:pPr>
            <a:r>
              <a:rPr lang="en-US" sz="1200">
                <a:solidFill>
                  <a:srgbClr val="555555"/>
                </a:solidFill>
                <a:highlight>
                  <a:srgbClr val="FFFFFF"/>
                </a:highlight>
                <a:latin typeface="Lora"/>
                <a:ea typeface="Lora"/>
                <a:cs typeface="Lora"/>
                <a:sym typeface="Lora"/>
              </a:rPr>
              <a:t>Đảm bảo rằng chỉ có một instance của lớp.</a:t>
            </a:r>
            <a:endParaRPr sz="1200">
              <a:solidFill>
                <a:srgbClr val="555555"/>
              </a:solidFill>
              <a:highlight>
                <a:srgbClr val="FFFFFF"/>
              </a:highlight>
              <a:latin typeface="Lora"/>
              <a:ea typeface="Lora"/>
              <a:cs typeface="Lora"/>
              <a:sym typeface="Lora"/>
            </a:endParaRPr>
          </a:p>
          <a:p>
            <a:pPr indent="-304800" lvl="0" marL="838200" rtl="0" algn="l">
              <a:lnSpc>
                <a:spcPct val="115000"/>
              </a:lnSpc>
              <a:spcBef>
                <a:spcPts val="0"/>
              </a:spcBef>
              <a:spcAft>
                <a:spcPts val="0"/>
              </a:spcAft>
              <a:buClr>
                <a:srgbClr val="555555"/>
              </a:buClr>
              <a:buSzPts val="1200"/>
              <a:buFont typeface="Lora"/>
              <a:buChar char="●"/>
            </a:pPr>
            <a:r>
              <a:rPr lang="en-US" sz="1200">
                <a:solidFill>
                  <a:srgbClr val="555555"/>
                </a:solidFill>
                <a:highlight>
                  <a:srgbClr val="FFFFFF"/>
                </a:highlight>
                <a:latin typeface="Lora"/>
                <a:ea typeface="Lora"/>
                <a:cs typeface="Lora"/>
                <a:sym typeface="Lora"/>
              </a:rPr>
              <a:t>Việc quản lý việc truy cập tốt hơn vì chỉ có một thể hiện duy nhất.</a:t>
            </a:r>
            <a:endParaRPr sz="1200">
              <a:solidFill>
                <a:srgbClr val="555555"/>
              </a:solidFill>
              <a:highlight>
                <a:srgbClr val="FFFFFF"/>
              </a:highlight>
              <a:latin typeface="Lora"/>
              <a:ea typeface="Lora"/>
              <a:cs typeface="Lora"/>
              <a:sym typeface="Lora"/>
            </a:endParaRPr>
          </a:p>
          <a:p>
            <a:pPr indent="-304800" lvl="0" marL="838200" rtl="0" algn="l">
              <a:lnSpc>
                <a:spcPct val="115000"/>
              </a:lnSpc>
              <a:spcBef>
                <a:spcPts val="0"/>
              </a:spcBef>
              <a:spcAft>
                <a:spcPts val="0"/>
              </a:spcAft>
              <a:buClr>
                <a:srgbClr val="555555"/>
              </a:buClr>
              <a:buSzPts val="1200"/>
              <a:buFont typeface="Lora"/>
              <a:buChar char="●"/>
            </a:pPr>
            <a:r>
              <a:rPr lang="en-US" sz="1200">
                <a:solidFill>
                  <a:srgbClr val="555555"/>
                </a:solidFill>
                <a:highlight>
                  <a:srgbClr val="FFFFFF"/>
                </a:highlight>
                <a:latin typeface="Lora"/>
                <a:ea typeface="Lora"/>
                <a:cs typeface="Lora"/>
                <a:sym typeface="Lora"/>
              </a:rPr>
              <a:t>Có thể quản lý số lượng thể hiện của một lớp trong giớn hạn chỉ định.</a:t>
            </a:r>
            <a:endParaRPr sz="1200">
              <a:solidFill>
                <a:srgbClr val="555555"/>
              </a:solidFill>
              <a:highlight>
                <a:srgbClr val="FFFFFF"/>
              </a:highlight>
              <a:latin typeface="Lora"/>
              <a:ea typeface="Lora"/>
              <a:cs typeface="Lora"/>
              <a:sym typeface="Lora"/>
            </a:endParaRPr>
          </a:p>
          <a:p>
            <a:pPr indent="0" lvl="0" marL="0" rtl="0" algn="l">
              <a:spcBef>
                <a:spcPts val="4000"/>
              </a:spcBef>
              <a:spcAft>
                <a:spcPts val="0"/>
              </a:spcAft>
              <a:buNone/>
            </a:pPr>
            <a:r>
              <a:t/>
            </a:r>
            <a:endParaRPr sz="1200">
              <a:solidFill>
                <a:srgbClr val="555555"/>
              </a:solidFill>
              <a:highlight>
                <a:srgbClr val="FFFFFF"/>
              </a:highlight>
              <a:latin typeface="Lora"/>
              <a:ea typeface="Lora"/>
              <a:cs typeface="Lora"/>
              <a:sym typeface="Lora"/>
            </a:endParaRPr>
          </a:p>
        </p:txBody>
      </p:sp>
      <p:sp>
        <p:nvSpPr>
          <p:cNvPr id="170" name="Google Shape;170;g11a234bb5d7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1a234bb5d7_0_1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1a234bb5d7_0_111: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304800" lvl="0" marL="838200" rtl="0" algn="l">
              <a:lnSpc>
                <a:spcPct val="115000"/>
              </a:lnSpc>
              <a:spcBef>
                <a:spcPts val="0"/>
              </a:spcBef>
              <a:spcAft>
                <a:spcPts val="0"/>
              </a:spcAft>
              <a:buClr>
                <a:srgbClr val="555555"/>
              </a:buClr>
              <a:buSzPts val="1200"/>
              <a:buFont typeface="Lora"/>
              <a:buChar char="●"/>
            </a:pPr>
            <a:r>
              <a:rPr b="1" lang="en-US" sz="1200">
                <a:solidFill>
                  <a:srgbClr val="555555"/>
                </a:solidFill>
                <a:highlight>
                  <a:srgbClr val="FFFFFF"/>
                </a:highlight>
                <a:latin typeface="Lora"/>
                <a:ea typeface="Lora"/>
                <a:cs typeface="Lora"/>
                <a:sym typeface="Lora"/>
              </a:rPr>
              <a:t>private constructor</a:t>
            </a:r>
            <a:r>
              <a:rPr lang="en-US" sz="1200">
                <a:solidFill>
                  <a:srgbClr val="555555"/>
                </a:solidFill>
                <a:highlight>
                  <a:srgbClr val="FFFFFF"/>
                </a:highlight>
                <a:latin typeface="Lora"/>
                <a:ea typeface="Lora"/>
                <a:cs typeface="Lora"/>
                <a:sym typeface="Lora"/>
              </a:rPr>
              <a:t> để hạn chế truy cập từ class bên ngoài.</a:t>
            </a:r>
            <a:endParaRPr sz="1200">
              <a:solidFill>
                <a:srgbClr val="555555"/>
              </a:solidFill>
              <a:highlight>
                <a:srgbClr val="FFFFFF"/>
              </a:highlight>
              <a:latin typeface="Lora"/>
              <a:ea typeface="Lora"/>
              <a:cs typeface="Lora"/>
              <a:sym typeface="Lora"/>
            </a:endParaRPr>
          </a:p>
          <a:p>
            <a:pPr indent="-304800" lvl="0" marL="838200" rtl="0" algn="l">
              <a:lnSpc>
                <a:spcPct val="115000"/>
              </a:lnSpc>
              <a:spcBef>
                <a:spcPts val="0"/>
              </a:spcBef>
              <a:spcAft>
                <a:spcPts val="0"/>
              </a:spcAft>
              <a:buClr>
                <a:srgbClr val="555555"/>
              </a:buClr>
              <a:buSzPts val="1200"/>
              <a:buFont typeface="Lora"/>
              <a:buChar char="●"/>
            </a:pPr>
            <a:r>
              <a:rPr lang="en-US" sz="1200">
                <a:solidFill>
                  <a:srgbClr val="555555"/>
                </a:solidFill>
                <a:highlight>
                  <a:srgbClr val="FFFFFF"/>
                </a:highlight>
                <a:latin typeface="Lora"/>
                <a:ea typeface="Lora"/>
                <a:cs typeface="Lora"/>
                <a:sym typeface="Lora"/>
              </a:rPr>
              <a:t>Đặt </a:t>
            </a:r>
            <a:r>
              <a:rPr b="1" lang="en-US" sz="1200">
                <a:solidFill>
                  <a:srgbClr val="555555"/>
                </a:solidFill>
                <a:highlight>
                  <a:srgbClr val="FFFFFF"/>
                </a:highlight>
                <a:latin typeface="Lora"/>
                <a:ea typeface="Lora"/>
                <a:cs typeface="Lora"/>
                <a:sym typeface="Lora"/>
              </a:rPr>
              <a:t>private static final variable</a:t>
            </a:r>
            <a:r>
              <a:rPr lang="en-US" sz="1200">
                <a:solidFill>
                  <a:srgbClr val="555555"/>
                </a:solidFill>
                <a:highlight>
                  <a:srgbClr val="FFFFFF"/>
                </a:highlight>
                <a:latin typeface="Lora"/>
                <a:ea typeface="Lora"/>
                <a:cs typeface="Lora"/>
                <a:sym typeface="Lora"/>
              </a:rPr>
              <a:t> đảm bảo biến chỉ được khởi tạo trong class.</a:t>
            </a:r>
            <a:endParaRPr sz="1200">
              <a:solidFill>
                <a:srgbClr val="555555"/>
              </a:solidFill>
              <a:highlight>
                <a:srgbClr val="FFFFFF"/>
              </a:highlight>
              <a:latin typeface="Lora"/>
              <a:ea typeface="Lora"/>
              <a:cs typeface="Lora"/>
              <a:sym typeface="Lora"/>
            </a:endParaRPr>
          </a:p>
          <a:p>
            <a:pPr indent="-304800" lvl="0" marL="838200" rtl="0" algn="l">
              <a:lnSpc>
                <a:spcPct val="115000"/>
              </a:lnSpc>
              <a:spcBef>
                <a:spcPts val="0"/>
              </a:spcBef>
              <a:spcAft>
                <a:spcPts val="0"/>
              </a:spcAft>
              <a:buClr>
                <a:srgbClr val="555555"/>
              </a:buClr>
              <a:buSzPts val="1200"/>
              <a:buFont typeface="Lora"/>
              <a:buChar char="●"/>
            </a:pPr>
            <a:r>
              <a:rPr lang="en-US" sz="1200">
                <a:solidFill>
                  <a:srgbClr val="555555"/>
                </a:solidFill>
                <a:highlight>
                  <a:srgbClr val="FFFFFF"/>
                </a:highlight>
                <a:latin typeface="Lora"/>
                <a:ea typeface="Lora"/>
                <a:cs typeface="Lora"/>
                <a:sym typeface="Lora"/>
              </a:rPr>
              <a:t>Có một method </a:t>
            </a:r>
            <a:r>
              <a:rPr b="1" lang="en-US" sz="1200">
                <a:solidFill>
                  <a:srgbClr val="555555"/>
                </a:solidFill>
                <a:highlight>
                  <a:srgbClr val="FFFFFF"/>
                </a:highlight>
                <a:latin typeface="Lora"/>
                <a:ea typeface="Lora"/>
                <a:cs typeface="Lora"/>
                <a:sym typeface="Lora"/>
              </a:rPr>
              <a:t>public static</a:t>
            </a:r>
            <a:r>
              <a:rPr lang="en-US" sz="1200">
                <a:solidFill>
                  <a:srgbClr val="555555"/>
                </a:solidFill>
                <a:highlight>
                  <a:srgbClr val="FFFFFF"/>
                </a:highlight>
                <a:latin typeface="Lora"/>
                <a:ea typeface="Lora"/>
                <a:cs typeface="Lora"/>
                <a:sym typeface="Lora"/>
              </a:rPr>
              <a:t> để </a:t>
            </a:r>
            <a:r>
              <a:rPr b="1" lang="en-US" sz="1200">
                <a:solidFill>
                  <a:srgbClr val="555555"/>
                </a:solidFill>
                <a:highlight>
                  <a:srgbClr val="FFFFFF"/>
                </a:highlight>
                <a:latin typeface="Lora"/>
                <a:ea typeface="Lora"/>
                <a:cs typeface="Lora"/>
                <a:sym typeface="Lora"/>
              </a:rPr>
              <a:t>return instance</a:t>
            </a:r>
            <a:r>
              <a:rPr lang="en-US" sz="1200">
                <a:solidFill>
                  <a:srgbClr val="555555"/>
                </a:solidFill>
                <a:highlight>
                  <a:srgbClr val="FFFFFF"/>
                </a:highlight>
                <a:latin typeface="Lora"/>
                <a:ea typeface="Lora"/>
                <a:cs typeface="Lora"/>
                <a:sym typeface="Lora"/>
              </a:rPr>
              <a:t> được khởi tạo ở trên.</a:t>
            </a:r>
            <a:endParaRPr sz="1200">
              <a:solidFill>
                <a:srgbClr val="555555"/>
              </a:solidFill>
              <a:highlight>
                <a:srgbClr val="FFFFFF"/>
              </a:highlight>
              <a:latin typeface="Lora"/>
              <a:ea typeface="Lora"/>
              <a:cs typeface="Lora"/>
              <a:sym typeface="Lora"/>
            </a:endParaRPr>
          </a:p>
          <a:p>
            <a:pPr indent="0" lvl="0" marL="0" rtl="0" algn="l">
              <a:spcBef>
                <a:spcPts val="400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1a234bb5d7_0_124: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g11a234bb5d7_0_1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1a234bb5d7_0_261: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g11a234bb5d7_0_26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1a234bb5d7_0_244: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sz="1200">
                <a:solidFill>
                  <a:srgbClr val="555555"/>
                </a:solidFill>
                <a:highlight>
                  <a:srgbClr val="FFFFFF"/>
                </a:highlight>
                <a:latin typeface="Lora"/>
                <a:ea typeface="Lora"/>
                <a:cs typeface="Lora"/>
                <a:sym typeface="Lora"/>
              </a:rPr>
              <a:t>Adapter Pattern (Người chuyển đổi) là một trong những Pattern thuộc nhóm cấu trúc (Structural Pattern). Adapter Pattern cho phép các inteface (giao diện) không liên quan tới nhau có thể làm việc cùng nhau. Đối tượng giúp kết nối các interface gọi là Adapter.</a:t>
            </a:r>
            <a:endParaRPr sz="1200">
              <a:solidFill>
                <a:srgbClr val="555555"/>
              </a:solidFill>
              <a:highlight>
                <a:srgbClr val="FFFFFF"/>
              </a:highlight>
              <a:latin typeface="Lora"/>
              <a:ea typeface="Lora"/>
              <a:cs typeface="Lora"/>
              <a:sym typeface="Lora"/>
            </a:endParaRPr>
          </a:p>
          <a:p>
            <a:pPr indent="0" lvl="0" marL="0" rtl="0" algn="l">
              <a:lnSpc>
                <a:spcPct val="115000"/>
              </a:lnSpc>
              <a:spcBef>
                <a:spcPts val="2000"/>
              </a:spcBef>
              <a:spcAft>
                <a:spcPts val="0"/>
              </a:spcAft>
              <a:buClr>
                <a:schemeClr val="dk1"/>
              </a:buClr>
              <a:buSzPts val="1100"/>
              <a:buFont typeface="Arial"/>
              <a:buNone/>
            </a:pPr>
            <a:r>
              <a:rPr lang="en-US" sz="1200">
                <a:solidFill>
                  <a:srgbClr val="555555"/>
                </a:solidFill>
                <a:highlight>
                  <a:srgbClr val="FFFFFF"/>
                </a:highlight>
                <a:latin typeface="Lora"/>
                <a:ea typeface="Lora"/>
                <a:cs typeface="Lora"/>
                <a:sym typeface="Lora"/>
              </a:rPr>
              <a:t>Adapter Pattern giữ vai trò trung gian giữa hai lớp, chuyển đổi interface của một hay nhiều lớp có sẵn thành một interface khác, thích hợp cho lớp đang viết. Điều này cho phép các lớp có các interface khác nhau có thể dễ dàng giao tiếp tốt với nhau thông qua interface trung gian, không cần thay đổi code của lớp có sẵn cũng như lớp đang viết</a:t>
            </a:r>
            <a:endParaRPr sz="1200">
              <a:solidFill>
                <a:srgbClr val="555555"/>
              </a:solidFill>
              <a:highlight>
                <a:srgbClr val="FFFFFF"/>
              </a:highlight>
              <a:latin typeface="Lora"/>
              <a:ea typeface="Lora"/>
              <a:cs typeface="Lora"/>
              <a:sym typeface="Lora"/>
            </a:endParaRPr>
          </a:p>
          <a:p>
            <a:pPr indent="0" lvl="0" marL="0" rtl="0" algn="l">
              <a:spcBef>
                <a:spcPts val="2000"/>
              </a:spcBef>
              <a:spcAft>
                <a:spcPts val="0"/>
              </a:spcAft>
              <a:buNone/>
            </a:pPr>
            <a:r>
              <a:t/>
            </a:r>
            <a:endParaRPr/>
          </a:p>
        </p:txBody>
      </p:sp>
      <p:sp>
        <p:nvSpPr>
          <p:cNvPr id="192" name="Google Shape;192;g11a234bb5d7_0_24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1a234bb5d7_0_24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1a234bb5d7_0_249: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sz="1200">
                <a:solidFill>
                  <a:srgbClr val="555555"/>
                </a:solidFill>
                <a:highlight>
                  <a:srgbClr val="FFFFFF"/>
                </a:highlight>
                <a:latin typeface="Lora"/>
                <a:ea typeface="Lora"/>
                <a:cs typeface="Lora"/>
                <a:sym typeface="Lora"/>
              </a:rPr>
              <a:t>Một Adapter Pattern bao gồm các thành phần cơ bản sau:</a:t>
            </a:r>
            <a:endParaRPr sz="1200">
              <a:solidFill>
                <a:srgbClr val="555555"/>
              </a:solidFill>
              <a:highlight>
                <a:srgbClr val="FFFFFF"/>
              </a:highlight>
              <a:latin typeface="Lora"/>
              <a:ea typeface="Lora"/>
              <a:cs typeface="Lora"/>
              <a:sym typeface="Lora"/>
            </a:endParaRPr>
          </a:p>
          <a:p>
            <a:pPr indent="-304800" lvl="0" marL="838200" rtl="0" algn="l">
              <a:lnSpc>
                <a:spcPct val="115000"/>
              </a:lnSpc>
              <a:spcBef>
                <a:spcPts val="2000"/>
              </a:spcBef>
              <a:spcAft>
                <a:spcPts val="0"/>
              </a:spcAft>
              <a:buClr>
                <a:srgbClr val="555555"/>
              </a:buClr>
              <a:buSzPts val="1200"/>
              <a:buFont typeface="Lora"/>
              <a:buChar char="●"/>
            </a:pPr>
            <a:r>
              <a:rPr b="1" lang="en-US" sz="1200">
                <a:solidFill>
                  <a:srgbClr val="555555"/>
                </a:solidFill>
                <a:highlight>
                  <a:srgbClr val="FFFFFF"/>
                </a:highlight>
                <a:latin typeface="Lora"/>
                <a:ea typeface="Lora"/>
                <a:cs typeface="Lora"/>
                <a:sym typeface="Lora"/>
              </a:rPr>
              <a:t>Adaptee</a:t>
            </a:r>
            <a:r>
              <a:rPr lang="en-US" sz="1200">
                <a:solidFill>
                  <a:srgbClr val="555555"/>
                </a:solidFill>
                <a:highlight>
                  <a:srgbClr val="FFFFFF"/>
                </a:highlight>
                <a:latin typeface="Lora"/>
                <a:ea typeface="Lora"/>
                <a:cs typeface="Lora"/>
                <a:sym typeface="Lora"/>
              </a:rPr>
              <a:t>: định nghĩa interface không tương thích, cần được tích hợp vào.</a:t>
            </a:r>
            <a:endParaRPr sz="1200">
              <a:solidFill>
                <a:srgbClr val="555555"/>
              </a:solidFill>
              <a:highlight>
                <a:srgbClr val="FFFFFF"/>
              </a:highlight>
              <a:latin typeface="Lora"/>
              <a:ea typeface="Lora"/>
              <a:cs typeface="Lora"/>
              <a:sym typeface="Lora"/>
            </a:endParaRPr>
          </a:p>
          <a:p>
            <a:pPr indent="-304800" lvl="0" marL="838200" rtl="0" algn="l">
              <a:lnSpc>
                <a:spcPct val="115000"/>
              </a:lnSpc>
              <a:spcBef>
                <a:spcPts val="0"/>
              </a:spcBef>
              <a:spcAft>
                <a:spcPts val="0"/>
              </a:spcAft>
              <a:buClr>
                <a:srgbClr val="555555"/>
              </a:buClr>
              <a:buSzPts val="1200"/>
              <a:buFont typeface="Lora"/>
              <a:buChar char="●"/>
            </a:pPr>
            <a:r>
              <a:rPr b="1" lang="en-US" sz="1200">
                <a:solidFill>
                  <a:srgbClr val="555555"/>
                </a:solidFill>
                <a:highlight>
                  <a:srgbClr val="FFFFFF"/>
                </a:highlight>
                <a:latin typeface="Lora"/>
                <a:ea typeface="Lora"/>
                <a:cs typeface="Lora"/>
                <a:sym typeface="Lora"/>
              </a:rPr>
              <a:t>Adapter</a:t>
            </a:r>
            <a:r>
              <a:rPr lang="en-US" sz="1200">
                <a:solidFill>
                  <a:srgbClr val="555555"/>
                </a:solidFill>
                <a:highlight>
                  <a:srgbClr val="FFFFFF"/>
                </a:highlight>
                <a:latin typeface="Lora"/>
                <a:ea typeface="Lora"/>
                <a:cs typeface="Lora"/>
                <a:sym typeface="Lora"/>
              </a:rPr>
              <a:t>: lớp tích hợp, giúp interface không tương thích tích hợp được với interface đang làm việc. Thực hiện việc chuyển đổi interface cho Adaptee và kết nối Adaptee với Client.</a:t>
            </a:r>
            <a:endParaRPr sz="1200">
              <a:solidFill>
                <a:srgbClr val="555555"/>
              </a:solidFill>
              <a:highlight>
                <a:srgbClr val="FFFFFF"/>
              </a:highlight>
              <a:latin typeface="Lora"/>
              <a:ea typeface="Lora"/>
              <a:cs typeface="Lora"/>
              <a:sym typeface="Lora"/>
            </a:endParaRPr>
          </a:p>
          <a:p>
            <a:pPr indent="-304800" lvl="0" marL="838200" rtl="0" algn="l">
              <a:lnSpc>
                <a:spcPct val="115000"/>
              </a:lnSpc>
              <a:spcBef>
                <a:spcPts val="0"/>
              </a:spcBef>
              <a:spcAft>
                <a:spcPts val="0"/>
              </a:spcAft>
              <a:buClr>
                <a:srgbClr val="555555"/>
              </a:buClr>
              <a:buSzPts val="1200"/>
              <a:buFont typeface="Lora"/>
              <a:buChar char="●"/>
            </a:pPr>
            <a:r>
              <a:rPr b="1" lang="en-US" sz="1200">
                <a:solidFill>
                  <a:srgbClr val="555555"/>
                </a:solidFill>
                <a:highlight>
                  <a:srgbClr val="FFFFFF"/>
                </a:highlight>
                <a:latin typeface="Lora"/>
                <a:ea typeface="Lora"/>
                <a:cs typeface="Lora"/>
                <a:sym typeface="Lora"/>
              </a:rPr>
              <a:t>Target</a:t>
            </a:r>
            <a:r>
              <a:rPr lang="en-US" sz="1200">
                <a:solidFill>
                  <a:srgbClr val="555555"/>
                </a:solidFill>
                <a:highlight>
                  <a:srgbClr val="FFFFFF"/>
                </a:highlight>
                <a:latin typeface="Lora"/>
                <a:ea typeface="Lora"/>
                <a:cs typeface="Lora"/>
                <a:sym typeface="Lora"/>
              </a:rPr>
              <a:t>: một interface chứa các chức năng được sử dụng bởi Client (domain specific).</a:t>
            </a:r>
            <a:endParaRPr sz="1200">
              <a:solidFill>
                <a:srgbClr val="555555"/>
              </a:solidFill>
              <a:highlight>
                <a:srgbClr val="FFFFFF"/>
              </a:highlight>
              <a:latin typeface="Lora"/>
              <a:ea typeface="Lora"/>
              <a:cs typeface="Lora"/>
              <a:sym typeface="Lora"/>
            </a:endParaRPr>
          </a:p>
          <a:p>
            <a:pPr indent="-304800" lvl="0" marL="838200" rtl="0" algn="l">
              <a:lnSpc>
                <a:spcPct val="115000"/>
              </a:lnSpc>
              <a:spcBef>
                <a:spcPts val="0"/>
              </a:spcBef>
              <a:spcAft>
                <a:spcPts val="0"/>
              </a:spcAft>
              <a:buClr>
                <a:srgbClr val="555555"/>
              </a:buClr>
              <a:buSzPts val="1200"/>
              <a:buFont typeface="Lora"/>
              <a:buChar char="●"/>
            </a:pPr>
            <a:r>
              <a:rPr b="1" lang="en-US" sz="1200">
                <a:solidFill>
                  <a:srgbClr val="555555"/>
                </a:solidFill>
                <a:highlight>
                  <a:srgbClr val="FFFFFF"/>
                </a:highlight>
                <a:latin typeface="Lora"/>
                <a:ea typeface="Lora"/>
                <a:cs typeface="Lora"/>
                <a:sym typeface="Lora"/>
              </a:rPr>
              <a:t>Client</a:t>
            </a:r>
            <a:r>
              <a:rPr lang="en-US" sz="1200">
                <a:solidFill>
                  <a:srgbClr val="555555"/>
                </a:solidFill>
                <a:highlight>
                  <a:srgbClr val="FFFFFF"/>
                </a:highlight>
                <a:latin typeface="Lora"/>
                <a:ea typeface="Lora"/>
                <a:cs typeface="Lora"/>
                <a:sym typeface="Lora"/>
              </a:rPr>
              <a:t>: lớp sử dụng các đối tượng có interface Target.</a:t>
            </a:r>
            <a:endParaRPr sz="1200">
              <a:solidFill>
                <a:srgbClr val="555555"/>
              </a:solidFill>
              <a:highlight>
                <a:srgbClr val="FFFFFF"/>
              </a:highlight>
              <a:latin typeface="Lora"/>
              <a:ea typeface="Lora"/>
              <a:cs typeface="Lora"/>
              <a:sym typeface="Lora"/>
            </a:endParaRPr>
          </a:p>
          <a:p>
            <a:pPr indent="0" lvl="0" marL="0" rtl="0" algn="l">
              <a:spcBef>
                <a:spcPts val="400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1a234bb5d7_0_253: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US" sz="1200"/>
              <a:t>Single Responsibility: </a:t>
            </a:r>
            <a:r>
              <a:rPr lang="en-US" sz="1150">
                <a:solidFill>
                  <a:srgbClr val="2B2B2B"/>
                </a:solidFill>
                <a:latin typeface="Courier New"/>
                <a:ea typeface="Courier New"/>
                <a:cs typeface="Courier New"/>
                <a:sym typeface="Courier New"/>
              </a:rPr>
              <a:t>Một class chỉ nên giữ 1 trách nhiệm duy nhất</a:t>
            </a:r>
            <a:endParaRPr sz="1150">
              <a:solidFill>
                <a:srgbClr val="2B2B2B"/>
              </a:solidFill>
              <a:latin typeface="Courier New"/>
              <a:ea typeface="Courier New"/>
              <a:cs typeface="Courier New"/>
              <a:sym typeface="Courier New"/>
            </a:endParaRPr>
          </a:p>
          <a:p>
            <a:pPr indent="-304800" lvl="0" marL="457200" rtl="0" algn="l">
              <a:spcBef>
                <a:spcPts val="0"/>
              </a:spcBef>
              <a:spcAft>
                <a:spcPts val="0"/>
              </a:spcAft>
              <a:buSzPts val="1200"/>
              <a:buChar char="-"/>
            </a:pPr>
            <a:r>
              <a:rPr lang="en-US" sz="1200"/>
              <a:t>Open/Closed: </a:t>
            </a:r>
            <a:r>
              <a:rPr lang="en-US" sz="1150">
                <a:solidFill>
                  <a:srgbClr val="2B2B2B"/>
                </a:solidFill>
                <a:latin typeface="Courier New"/>
                <a:ea typeface="Courier New"/>
                <a:cs typeface="Courier New"/>
                <a:sym typeface="Courier New"/>
              </a:rPr>
              <a:t>Có thể thoải mái mở rộng 1 class, nhưng không được sửa đổi bên trong class đó</a:t>
            </a:r>
            <a:endParaRPr sz="1150">
              <a:solidFill>
                <a:srgbClr val="2B2B2B"/>
              </a:solidFill>
              <a:latin typeface="Courier New"/>
              <a:ea typeface="Courier New"/>
              <a:cs typeface="Courier New"/>
              <a:sym typeface="Courier New"/>
            </a:endParaRPr>
          </a:p>
          <a:p>
            <a:pPr indent="0" lvl="0" marL="0" rtl="0" algn="l">
              <a:spcBef>
                <a:spcPts val="0"/>
              </a:spcBef>
              <a:spcAft>
                <a:spcPts val="0"/>
              </a:spcAft>
              <a:buNone/>
            </a:pPr>
            <a:r>
              <a:t/>
            </a:r>
            <a:endParaRPr sz="1200"/>
          </a:p>
        </p:txBody>
      </p:sp>
      <p:sp>
        <p:nvSpPr>
          <p:cNvPr id="203" name="Google Shape;203;g11a234bb5d7_0_25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1a234bb5d7_0_27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US" sz="1200">
                <a:solidFill>
                  <a:srgbClr val="555555"/>
                </a:solidFill>
                <a:highlight>
                  <a:srgbClr val="FFFFFF"/>
                </a:highlight>
                <a:latin typeface="Lora"/>
                <a:ea typeface="Lora"/>
                <a:cs typeface="Lora"/>
                <a:sym typeface="Lora"/>
              </a:rPr>
              <a:t>Facade Pattern</a:t>
            </a:r>
            <a:r>
              <a:rPr lang="en-US" sz="1200">
                <a:solidFill>
                  <a:srgbClr val="555555"/>
                </a:solidFill>
                <a:highlight>
                  <a:srgbClr val="FFFFFF"/>
                </a:highlight>
                <a:latin typeface="Lora"/>
                <a:ea typeface="Lora"/>
                <a:cs typeface="Lora"/>
                <a:sym typeface="Lora"/>
              </a:rPr>
              <a:t> là một trong những Pattern thuộc nhóm cấu trúc (Structural Pattern). Pattern này cung cấp một giao diện chung đơn giản thay cho một nhóm các giao diện có trong một hệ thống</a:t>
            </a:r>
            <a:endParaRPr sz="1200">
              <a:solidFill>
                <a:srgbClr val="555555"/>
              </a:solidFill>
              <a:highlight>
                <a:srgbClr val="FFFFFF"/>
              </a:highlight>
              <a:latin typeface="Lora"/>
              <a:ea typeface="Lora"/>
              <a:cs typeface="Lora"/>
              <a:sym typeface="Lora"/>
            </a:endParaRPr>
          </a:p>
          <a:p>
            <a:pPr indent="0" lvl="0" marL="0" rtl="0" algn="l">
              <a:spcBef>
                <a:spcPts val="0"/>
              </a:spcBef>
              <a:spcAft>
                <a:spcPts val="0"/>
              </a:spcAft>
              <a:buNone/>
            </a:pPr>
            <a:r>
              <a:t/>
            </a:r>
            <a:endParaRPr sz="1200">
              <a:solidFill>
                <a:srgbClr val="555555"/>
              </a:solidFill>
              <a:highlight>
                <a:srgbClr val="FFFFFF"/>
              </a:highlight>
              <a:latin typeface="Lora"/>
              <a:ea typeface="Lora"/>
              <a:cs typeface="Lora"/>
              <a:sym typeface="Lora"/>
            </a:endParaRPr>
          </a:p>
          <a:p>
            <a:pPr indent="0" lvl="0" marL="0" rtl="0" algn="l">
              <a:spcBef>
                <a:spcPts val="0"/>
              </a:spcBef>
              <a:spcAft>
                <a:spcPts val="0"/>
              </a:spcAft>
              <a:buNone/>
            </a:pPr>
            <a:r>
              <a:rPr lang="en-US" sz="1200">
                <a:solidFill>
                  <a:srgbClr val="555555"/>
                </a:solidFill>
                <a:highlight>
                  <a:srgbClr val="FFFFFF"/>
                </a:highlight>
                <a:latin typeface="Lora"/>
                <a:ea typeface="Lora"/>
                <a:cs typeface="Lora"/>
                <a:sym typeface="Lora"/>
              </a:rPr>
              <a:t> Facade Pattern định nghĩa một giao diện ở một cấp độ cao hơn để giúp cho người dùng có thể dễ dàng sử dụng hệ thống con này.</a:t>
            </a:r>
            <a:endParaRPr sz="1200">
              <a:solidFill>
                <a:srgbClr val="555555"/>
              </a:solidFill>
              <a:highlight>
                <a:srgbClr val="FFFFFF"/>
              </a:highlight>
              <a:latin typeface="Lora"/>
              <a:ea typeface="Lora"/>
              <a:cs typeface="Lora"/>
              <a:sym typeface="Lora"/>
            </a:endParaRPr>
          </a:p>
          <a:p>
            <a:pPr indent="0" lvl="0" marL="0" rtl="0" algn="l">
              <a:spcBef>
                <a:spcPts val="0"/>
              </a:spcBef>
              <a:spcAft>
                <a:spcPts val="0"/>
              </a:spcAft>
              <a:buNone/>
            </a:pPr>
            <a:r>
              <a:t/>
            </a:r>
            <a:endParaRPr sz="1200">
              <a:solidFill>
                <a:srgbClr val="555555"/>
              </a:solidFill>
              <a:highlight>
                <a:srgbClr val="FFFFFF"/>
              </a:highlight>
              <a:latin typeface="Lora"/>
              <a:ea typeface="Lora"/>
              <a:cs typeface="Lora"/>
              <a:sym typeface="Lora"/>
            </a:endParaRPr>
          </a:p>
          <a:p>
            <a:pPr indent="0" lvl="0" marL="0" rtl="0" algn="l">
              <a:spcBef>
                <a:spcPts val="0"/>
              </a:spcBef>
              <a:spcAft>
                <a:spcPts val="0"/>
              </a:spcAft>
              <a:buNone/>
            </a:pPr>
            <a:r>
              <a:rPr lang="en-US" sz="1200">
                <a:solidFill>
                  <a:srgbClr val="555555"/>
                </a:solidFill>
                <a:highlight>
                  <a:srgbClr val="FFFFFF"/>
                </a:highlight>
                <a:latin typeface="Lora"/>
                <a:ea typeface="Lora"/>
                <a:cs typeface="Lora"/>
                <a:sym typeface="Lora"/>
              </a:rPr>
              <a:t>Mục tiêu là che giấu các hoạt động phức tạp bên trong hệ thống con, làm cho hệ thống con dễ sử dụng hơn.</a:t>
            </a:r>
            <a:endParaRPr sz="1200">
              <a:solidFill>
                <a:srgbClr val="555555"/>
              </a:solidFill>
              <a:highlight>
                <a:srgbClr val="FFFFFF"/>
              </a:highlight>
              <a:latin typeface="Lora"/>
              <a:ea typeface="Lora"/>
              <a:cs typeface="Lora"/>
              <a:sym typeface="Lora"/>
            </a:endParaRPr>
          </a:p>
        </p:txBody>
      </p:sp>
      <p:sp>
        <p:nvSpPr>
          <p:cNvPr id="209" name="Google Shape;209;g11a234bb5d7_0_27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1a234bb5d7_0_27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1a234bb5d7_0_275: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sz="1200">
                <a:solidFill>
                  <a:srgbClr val="555555"/>
                </a:solidFill>
                <a:highlight>
                  <a:srgbClr val="FFFFFF"/>
                </a:highlight>
                <a:latin typeface="Lora"/>
                <a:ea typeface="Lora"/>
                <a:cs typeface="Lora"/>
                <a:sym typeface="Lora"/>
              </a:rPr>
              <a:t>Các thành phần cơ bản của một Facade Pattern:</a:t>
            </a:r>
            <a:endParaRPr sz="1200">
              <a:solidFill>
                <a:srgbClr val="555555"/>
              </a:solidFill>
              <a:highlight>
                <a:srgbClr val="FFFFFF"/>
              </a:highlight>
              <a:latin typeface="Lora"/>
              <a:ea typeface="Lora"/>
              <a:cs typeface="Lora"/>
              <a:sym typeface="Lora"/>
            </a:endParaRPr>
          </a:p>
          <a:p>
            <a:pPr indent="-304800" lvl="0" marL="838200" rtl="0" algn="l">
              <a:lnSpc>
                <a:spcPct val="115000"/>
              </a:lnSpc>
              <a:spcBef>
                <a:spcPts val="2000"/>
              </a:spcBef>
              <a:spcAft>
                <a:spcPts val="0"/>
              </a:spcAft>
              <a:buClr>
                <a:srgbClr val="555555"/>
              </a:buClr>
              <a:buSzPts val="1200"/>
              <a:buFont typeface="Lora"/>
              <a:buChar char="●"/>
            </a:pPr>
            <a:r>
              <a:rPr b="1" lang="en-US" sz="1200">
                <a:solidFill>
                  <a:srgbClr val="555555"/>
                </a:solidFill>
                <a:highlight>
                  <a:srgbClr val="FFFFFF"/>
                </a:highlight>
                <a:latin typeface="Lora"/>
                <a:ea typeface="Lora"/>
                <a:cs typeface="Lora"/>
                <a:sym typeface="Lora"/>
              </a:rPr>
              <a:t>Facade</a:t>
            </a:r>
            <a:r>
              <a:rPr lang="en-US" sz="1200">
                <a:solidFill>
                  <a:srgbClr val="555555"/>
                </a:solidFill>
                <a:highlight>
                  <a:srgbClr val="FFFFFF"/>
                </a:highlight>
                <a:latin typeface="Lora"/>
                <a:ea typeface="Lora"/>
                <a:cs typeface="Lora"/>
                <a:sym typeface="Lora"/>
              </a:rPr>
              <a:t>: biết rõ lớp của hệ thống con nào đảm nhận việc đáp ứng yêu cầu của client, sẽ chuyển yêu cầu của client đến các đối tượng của hệ thống con tương ứng.</a:t>
            </a:r>
            <a:endParaRPr sz="1200">
              <a:solidFill>
                <a:srgbClr val="555555"/>
              </a:solidFill>
              <a:highlight>
                <a:srgbClr val="FFFFFF"/>
              </a:highlight>
              <a:latin typeface="Lora"/>
              <a:ea typeface="Lora"/>
              <a:cs typeface="Lora"/>
              <a:sym typeface="Lora"/>
            </a:endParaRPr>
          </a:p>
          <a:p>
            <a:pPr indent="-304800" lvl="0" marL="838200" rtl="0" algn="l">
              <a:lnSpc>
                <a:spcPct val="115000"/>
              </a:lnSpc>
              <a:spcBef>
                <a:spcPts val="0"/>
              </a:spcBef>
              <a:spcAft>
                <a:spcPts val="0"/>
              </a:spcAft>
              <a:buClr>
                <a:srgbClr val="555555"/>
              </a:buClr>
              <a:buSzPts val="1200"/>
              <a:buFont typeface="Lora"/>
              <a:buChar char="●"/>
            </a:pPr>
            <a:r>
              <a:rPr b="1" lang="en-US" sz="1200">
                <a:solidFill>
                  <a:srgbClr val="555555"/>
                </a:solidFill>
                <a:highlight>
                  <a:srgbClr val="FFFFFF"/>
                </a:highlight>
                <a:latin typeface="Lora"/>
                <a:ea typeface="Lora"/>
                <a:cs typeface="Lora"/>
                <a:sym typeface="Lora"/>
              </a:rPr>
              <a:t>Subsystems</a:t>
            </a:r>
            <a:r>
              <a:rPr lang="en-US" sz="1200">
                <a:solidFill>
                  <a:srgbClr val="555555"/>
                </a:solidFill>
                <a:highlight>
                  <a:srgbClr val="FFFFFF"/>
                </a:highlight>
                <a:latin typeface="Lora"/>
                <a:ea typeface="Lora"/>
                <a:cs typeface="Lora"/>
                <a:sym typeface="Lora"/>
              </a:rPr>
              <a:t>: cài đặt các chức năng của hệ thống con, xử lý công việc được gọi bởi Facade. Các lớp này không cần biết Facade và không tham chiếu đến nó.</a:t>
            </a:r>
            <a:endParaRPr sz="1200">
              <a:solidFill>
                <a:srgbClr val="555555"/>
              </a:solidFill>
              <a:highlight>
                <a:srgbClr val="FFFFFF"/>
              </a:highlight>
              <a:latin typeface="Lora"/>
              <a:ea typeface="Lora"/>
              <a:cs typeface="Lora"/>
              <a:sym typeface="Lora"/>
            </a:endParaRPr>
          </a:p>
          <a:p>
            <a:pPr indent="-304800" lvl="0" marL="838200" rtl="0" algn="l">
              <a:lnSpc>
                <a:spcPct val="115000"/>
              </a:lnSpc>
              <a:spcBef>
                <a:spcPts val="0"/>
              </a:spcBef>
              <a:spcAft>
                <a:spcPts val="0"/>
              </a:spcAft>
              <a:buClr>
                <a:srgbClr val="555555"/>
              </a:buClr>
              <a:buSzPts val="1200"/>
              <a:buFont typeface="Lora"/>
              <a:buChar char="●"/>
            </a:pPr>
            <a:r>
              <a:rPr b="1" lang="en-US" sz="1200">
                <a:solidFill>
                  <a:srgbClr val="555555"/>
                </a:solidFill>
                <a:highlight>
                  <a:srgbClr val="FFFFFF"/>
                </a:highlight>
                <a:latin typeface="Lora"/>
                <a:ea typeface="Lora"/>
                <a:cs typeface="Lora"/>
                <a:sym typeface="Lora"/>
              </a:rPr>
              <a:t>Client</a:t>
            </a:r>
            <a:r>
              <a:rPr lang="en-US" sz="1200">
                <a:solidFill>
                  <a:srgbClr val="555555"/>
                </a:solidFill>
                <a:highlight>
                  <a:srgbClr val="FFFFFF"/>
                </a:highlight>
                <a:latin typeface="Lora"/>
                <a:ea typeface="Lora"/>
                <a:cs typeface="Lora"/>
                <a:sym typeface="Lora"/>
              </a:rPr>
              <a:t>: đối tượng sử dụng Facade để tương tác với các subsystem.</a:t>
            </a:r>
            <a:endParaRPr sz="1200">
              <a:solidFill>
                <a:srgbClr val="555555"/>
              </a:solidFill>
              <a:highlight>
                <a:srgbClr val="FFFFFF"/>
              </a:highlight>
              <a:latin typeface="Lora"/>
              <a:ea typeface="Lora"/>
              <a:cs typeface="Lora"/>
              <a:sym typeface="Lora"/>
            </a:endParaRPr>
          </a:p>
          <a:p>
            <a:pPr indent="0" lvl="0" marL="0" rtl="0" algn="l">
              <a:spcBef>
                <a:spcPts val="400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42e4655570_1_24: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g42e4655570_1_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1a234bb5d7_0_279: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g11a234bb5d7_0_27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1a234bb5d7_0_28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1a234bb5d7_0_288: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42e4655570_1_112: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g42e4655570_1_1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42e4655570_1_4: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150">
                <a:solidFill>
                  <a:srgbClr val="222222"/>
                </a:solidFill>
                <a:highlight>
                  <a:srgbClr val="FFFFFF"/>
                </a:highlight>
                <a:latin typeface="Verdana"/>
                <a:ea typeface="Verdana"/>
                <a:cs typeface="Verdana"/>
                <a:sym typeface="Verdana"/>
              </a:rPr>
              <a:t>Design pattern là các giải pháp tổng thể đã được tối ưu hóa, được tái sử dụng cho các vấn đề phổ biến trong thiết kế phần mềm mà chúng ta thường gặp phải hàng ngày. Đây là tập các giải pháp đã được suy nghĩ, đã giải quyết trong tình huống cụ thể.</a:t>
            </a:r>
            <a:endParaRPr sz="1150">
              <a:solidFill>
                <a:srgbClr val="222222"/>
              </a:solidFill>
              <a:highlight>
                <a:srgbClr val="FFFFFF"/>
              </a:highlight>
              <a:latin typeface="Verdana"/>
              <a:ea typeface="Verdana"/>
              <a:cs typeface="Verdana"/>
              <a:sym typeface="Verdana"/>
            </a:endParaRPr>
          </a:p>
          <a:p>
            <a:pPr indent="0" lvl="0" marL="0" rtl="0" algn="l">
              <a:spcBef>
                <a:spcPts val="0"/>
              </a:spcBef>
              <a:spcAft>
                <a:spcPts val="0"/>
              </a:spcAft>
              <a:buNone/>
            </a:pPr>
            <a:r>
              <a:t/>
            </a:r>
            <a:endParaRPr sz="1150">
              <a:solidFill>
                <a:srgbClr val="222222"/>
              </a:solidFill>
              <a:highlight>
                <a:srgbClr val="FFFFFF"/>
              </a:highlight>
              <a:latin typeface="Verdana"/>
              <a:ea typeface="Verdana"/>
              <a:cs typeface="Verdana"/>
              <a:sym typeface="Verdana"/>
            </a:endParaRPr>
          </a:p>
          <a:p>
            <a:pPr indent="0" lvl="0" marL="0" rtl="0" algn="l">
              <a:spcBef>
                <a:spcPts val="0"/>
              </a:spcBef>
              <a:spcAft>
                <a:spcPts val="0"/>
              </a:spcAft>
              <a:buClr>
                <a:schemeClr val="dk1"/>
              </a:buClr>
              <a:buSzPts val="1100"/>
              <a:buFont typeface="Arial"/>
              <a:buNone/>
            </a:pPr>
            <a:r>
              <a:rPr lang="en-US" sz="1150">
                <a:solidFill>
                  <a:srgbClr val="222222"/>
                </a:solidFill>
                <a:highlight>
                  <a:srgbClr val="FFFFFF"/>
                </a:highlight>
                <a:latin typeface="Verdana"/>
                <a:ea typeface="Verdana"/>
                <a:cs typeface="Verdana"/>
                <a:sym typeface="Verdana"/>
              </a:rPr>
              <a:t>Những </a:t>
            </a:r>
            <a:r>
              <a:rPr lang="en-US" sz="1150">
                <a:solidFill>
                  <a:srgbClr val="E24A32"/>
                </a:solidFill>
                <a:highlight>
                  <a:srgbClr val="FFFFFF"/>
                </a:highlight>
                <a:uFill>
                  <a:noFill/>
                </a:uFill>
                <a:latin typeface="Verdana"/>
                <a:ea typeface="Verdana"/>
                <a:cs typeface="Verdana"/>
                <a:sym typeface="Verdana"/>
                <a:hlinkClick r:id="rId2">
                  <a:extLst>
                    <a:ext uri="{A12FA001-AC4F-418D-AE19-62706E023703}">
                      <ahyp:hlinkClr val="tx"/>
                    </a:ext>
                  </a:extLst>
                </a:hlinkClick>
              </a:rPr>
              <a:t>lập trình viên</a:t>
            </a:r>
            <a:r>
              <a:rPr lang="en-US" sz="1150">
                <a:solidFill>
                  <a:srgbClr val="222222"/>
                </a:solidFill>
                <a:highlight>
                  <a:srgbClr val="FFFFFF"/>
                </a:highlight>
                <a:latin typeface="Verdana"/>
                <a:ea typeface="Verdana"/>
                <a:cs typeface="Verdana"/>
                <a:sym typeface="Verdana"/>
              </a:rPr>
              <a:t> có thể áp dụng giải pháp này để giải quyết các vấn đề tương tự. Các vấn đề mà bạn gặp phải có thể bạn sẽ tự nghĩ ra cách giải quyết nhưng có thể nó chưa phải là tối ưu.</a:t>
            </a:r>
            <a:endParaRPr sz="1150">
              <a:solidFill>
                <a:srgbClr val="222222"/>
              </a:solidFill>
              <a:highlight>
                <a:srgbClr val="FFFFFF"/>
              </a:highlight>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en-US" sz="1150">
                <a:solidFill>
                  <a:srgbClr val="222222"/>
                </a:solidFill>
                <a:highlight>
                  <a:srgbClr val="FFFFFF"/>
                </a:highlight>
                <a:latin typeface="Verdana"/>
                <a:ea typeface="Verdana"/>
                <a:cs typeface="Verdana"/>
                <a:sym typeface="Verdana"/>
              </a:rPr>
              <a:t>Bạn cần phải hiểu rõ nó không phải là ngôn ngữ cụ thể nào cả. Design patterns có thể thực hiện được ở phần lớn các ngôn ngữ lập trình. Nó giúp bạn giải quyết vấn đề một cách tối ưu nhất, cung cấp cho bạn các giải pháp trong lập trình hướng đối tượng (OOP).</a:t>
            </a:r>
            <a:endParaRPr sz="1150">
              <a:solidFill>
                <a:srgbClr val="222222"/>
              </a:solidFill>
              <a:highlight>
                <a:srgbClr val="FFFFFF"/>
              </a:highlight>
              <a:latin typeface="Verdana"/>
              <a:ea typeface="Verdana"/>
              <a:cs typeface="Verdana"/>
              <a:sym typeface="Verdana"/>
            </a:endParaRPr>
          </a:p>
          <a:p>
            <a:pPr indent="0" lvl="0" marL="0" rtl="0" algn="l">
              <a:spcBef>
                <a:spcPts val="2000"/>
              </a:spcBef>
              <a:spcAft>
                <a:spcPts val="0"/>
              </a:spcAft>
              <a:buNone/>
            </a:pPr>
            <a:r>
              <a:t/>
            </a:r>
            <a:endParaRPr sz="1150">
              <a:solidFill>
                <a:srgbClr val="222222"/>
              </a:solidFill>
              <a:highlight>
                <a:srgbClr val="FFFFFF"/>
              </a:highlight>
              <a:latin typeface="Verdana"/>
              <a:ea typeface="Verdana"/>
              <a:cs typeface="Verdana"/>
              <a:sym typeface="Verdana"/>
            </a:endParaRPr>
          </a:p>
        </p:txBody>
      </p:sp>
      <p:sp>
        <p:nvSpPr>
          <p:cNvPr id="128" name="Google Shape;128;g42e4655570_1_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1a234bb5d7_0_30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1a234bb5d7_0_303: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301625" lvl="0" marL="660400" rtl="0" algn="l">
              <a:lnSpc>
                <a:spcPct val="115000"/>
              </a:lnSpc>
              <a:spcBef>
                <a:spcPts val="1100"/>
              </a:spcBef>
              <a:spcAft>
                <a:spcPts val="0"/>
              </a:spcAft>
              <a:buClr>
                <a:srgbClr val="222222"/>
              </a:buClr>
              <a:buSzPts val="1150"/>
              <a:buFont typeface="Verdana"/>
              <a:buChar char="●"/>
            </a:pPr>
            <a:r>
              <a:rPr lang="en-US" sz="1150">
                <a:solidFill>
                  <a:srgbClr val="222222"/>
                </a:solidFill>
                <a:highlight>
                  <a:srgbClr val="FFFFFF"/>
                </a:highlight>
                <a:latin typeface="Verdana"/>
                <a:ea typeface="Verdana"/>
                <a:cs typeface="Verdana"/>
                <a:sym typeface="Verdana"/>
              </a:rPr>
              <a:t>Giúp sản phẩm của chúng ta linh hoạt, dễ dàng thay đổi và bảo trì hơn.</a:t>
            </a:r>
            <a:endParaRPr sz="1150">
              <a:solidFill>
                <a:srgbClr val="222222"/>
              </a:solidFill>
              <a:highlight>
                <a:srgbClr val="FFFFFF"/>
              </a:highlight>
              <a:latin typeface="Verdana"/>
              <a:ea typeface="Verdana"/>
              <a:cs typeface="Verdana"/>
              <a:sym typeface="Verdana"/>
            </a:endParaRPr>
          </a:p>
          <a:p>
            <a:pPr indent="-301625" lvl="0" marL="660400" rtl="0" algn="l">
              <a:lnSpc>
                <a:spcPct val="115000"/>
              </a:lnSpc>
              <a:spcBef>
                <a:spcPts val="0"/>
              </a:spcBef>
              <a:spcAft>
                <a:spcPts val="0"/>
              </a:spcAft>
              <a:buClr>
                <a:srgbClr val="222222"/>
              </a:buClr>
              <a:buSzPts val="1150"/>
              <a:buFont typeface="Verdana"/>
              <a:buChar char="●"/>
            </a:pPr>
            <a:r>
              <a:rPr lang="en-US" sz="1150">
                <a:solidFill>
                  <a:srgbClr val="222222"/>
                </a:solidFill>
                <a:highlight>
                  <a:srgbClr val="FFFFFF"/>
                </a:highlight>
                <a:latin typeface="Verdana"/>
                <a:ea typeface="Verdana"/>
                <a:cs typeface="Verdana"/>
                <a:sym typeface="Verdana"/>
              </a:rPr>
              <a:t>Đừng bao giờ phát minh ra cái bánh xe</a:t>
            </a:r>
            <a:endParaRPr sz="1150">
              <a:solidFill>
                <a:srgbClr val="222222"/>
              </a:solidFill>
              <a:highlight>
                <a:srgbClr val="FFFFFF"/>
              </a:highlight>
              <a:latin typeface="Verdana"/>
              <a:ea typeface="Verdana"/>
              <a:cs typeface="Verdana"/>
              <a:sym typeface="Verdana"/>
            </a:endParaRPr>
          </a:p>
          <a:p>
            <a:pPr indent="-301625" lvl="0" marL="660400" rtl="0" algn="l">
              <a:lnSpc>
                <a:spcPct val="115000"/>
              </a:lnSpc>
              <a:spcBef>
                <a:spcPts val="0"/>
              </a:spcBef>
              <a:spcAft>
                <a:spcPts val="0"/>
              </a:spcAft>
              <a:buClr>
                <a:srgbClr val="222222"/>
              </a:buClr>
              <a:buSzPts val="1150"/>
              <a:buFont typeface="Verdana"/>
              <a:buChar char="●"/>
            </a:pPr>
            <a:r>
              <a:rPr lang="en-US" sz="1150">
                <a:solidFill>
                  <a:srgbClr val="222222"/>
                </a:solidFill>
                <a:highlight>
                  <a:srgbClr val="FFFFFF"/>
                </a:highlight>
                <a:latin typeface="Verdana"/>
                <a:ea typeface="Verdana"/>
                <a:cs typeface="Verdana"/>
                <a:sym typeface="Verdana"/>
              </a:rPr>
              <a:t>Design pattern cung cấp những giải pháp đã được tối ưu hóa, đã được kiểm chứng để giải quyết các vấn đề trong software engineering</a:t>
            </a:r>
            <a:endParaRPr sz="1150">
              <a:solidFill>
                <a:srgbClr val="222222"/>
              </a:solidFill>
              <a:highlight>
                <a:srgbClr val="FFFFFF"/>
              </a:highlight>
              <a:latin typeface="Verdana"/>
              <a:ea typeface="Verdana"/>
              <a:cs typeface="Verdana"/>
              <a:sym typeface="Verdana"/>
            </a:endParaRPr>
          </a:p>
          <a:p>
            <a:pPr indent="-301625" lvl="0" marL="457200" rtl="0" algn="l">
              <a:lnSpc>
                <a:spcPct val="115000"/>
              </a:lnSpc>
              <a:spcBef>
                <a:spcPts val="0"/>
              </a:spcBef>
              <a:spcAft>
                <a:spcPts val="0"/>
              </a:spcAft>
              <a:buClr>
                <a:srgbClr val="222222"/>
              </a:buClr>
              <a:buSzPts val="1150"/>
              <a:buFont typeface="Verdana"/>
              <a:buChar char="●"/>
            </a:pPr>
            <a:r>
              <a:rPr lang="en-US" sz="1150">
                <a:solidFill>
                  <a:srgbClr val="222222"/>
                </a:solidFill>
                <a:highlight>
                  <a:srgbClr val="FFFFFF"/>
                </a:highlight>
                <a:latin typeface="Verdana"/>
                <a:ea typeface="Verdana"/>
                <a:cs typeface="Verdana"/>
                <a:sym typeface="Verdana"/>
              </a:rPr>
              <a:t>Những lúc khi bạn gặp bất kỳ khó khăn đối với những vấn đề đã được giải quyết rồi, design patterns là hướng đi giúp bạn giải quyết vấn đề thay vì tự tìm kiếm giải pháp tốn kém thời gian.</a:t>
            </a:r>
            <a:endParaRPr sz="1150">
              <a:solidFill>
                <a:srgbClr val="222222"/>
              </a:solidFill>
              <a:highlight>
                <a:srgbClr val="FFFFFF"/>
              </a:highlight>
              <a:latin typeface="Verdana"/>
              <a:ea typeface="Verdana"/>
              <a:cs typeface="Verdana"/>
              <a:sym typeface="Verdana"/>
            </a:endParaRPr>
          </a:p>
          <a:p>
            <a:pPr indent="-301625" lvl="0" marL="457200" rtl="0" algn="l">
              <a:lnSpc>
                <a:spcPct val="115000"/>
              </a:lnSpc>
              <a:spcBef>
                <a:spcPts val="0"/>
              </a:spcBef>
              <a:spcAft>
                <a:spcPts val="0"/>
              </a:spcAft>
              <a:buClr>
                <a:srgbClr val="222222"/>
              </a:buClr>
              <a:buSzPts val="1150"/>
              <a:buFont typeface="Verdana"/>
              <a:buChar char="●"/>
            </a:pPr>
            <a:r>
              <a:rPr lang="en-US" sz="1150">
                <a:solidFill>
                  <a:srgbClr val="222222"/>
                </a:solidFill>
                <a:highlight>
                  <a:srgbClr val="FFFFFF"/>
                </a:highlight>
                <a:latin typeface="Verdana"/>
                <a:ea typeface="Verdana"/>
                <a:cs typeface="Verdana"/>
                <a:sym typeface="Verdana"/>
              </a:rPr>
              <a:t>Giúp cho các lập trình viên có thể hiểu code của người khác một cách nhanh chóng</a:t>
            </a:r>
            <a:endParaRPr sz="1150">
              <a:solidFill>
                <a:srgbClr val="222222"/>
              </a:solidFill>
              <a:highlight>
                <a:srgbClr val="FFFFFF"/>
              </a:highlight>
              <a:latin typeface="Verdana"/>
              <a:ea typeface="Verdana"/>
              <a:cs typeface="Verdana"/>
              <a:sym typeface="Verdana"/>
            </a:endParaRPr>
          </a:p>
          <a:p>
            <a:pPr indent="0" lvl="0" marL="457200" rtl="0" algn="l">
              <a:lnSpc>
                <a:spcPct val="115000"/>
              </a:lnSpc>
              <a:spcBef>
                <a:spcPts val="2000"/>
              </a:spcBef>
              <a:spcAft>
                <a:spcPts val="0"/>
              </a:spcAft>
              <a:buNone/>
            </a:pPr>
            <a:r>
              <a:t/>
            </a:r>
            <a:endParaRPr sz="1150">
              <a:solidFill>
                <a:srgbClr val="222222"/>
              </a:solidFill>
              <a:highlight>
                <a:srgbClr val="FFFFFF"/>
              </a:highlight>
              <a:latin typeface="Verdana"/>
              <a:ea typeface="Verdana"/>
              <a:cs typeface="Verdana"/>
              <a:sym typeface="Verdana"/>
            </a:endParaRPr>
          </a:p>
          <a:p>
            <a:pPr indent="0" lvl="0" marL="0" rtl="0" algn="l">
              <a:spcBef>
                <a:spcPts val="28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1a1d4b97a5_0_2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g11a1d4b97a5_0_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42e4655570_1_19: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sz="1200">
                <a:solidFill>
                  <a:srgbClr val="555555"/>
                </a:solidFill>
                <a:highlight>
                  <a:srgbClr val="FFFFFF"/>
                </a:highlight>
                <a:latin typeface="Lora"/>
                <a:ea typeface="Lora"/>
                <a:cs typeface="Lora"/>
                <a:sym typeface="Lora"/>
              </a:rPr>
              <a:t>Design Pattern là một kỹ thuật trong lập trình hướng đối tượng, nó khá quan trọng và mọi lập trình viên muốn giỏi đều phải biết. Được sử dụng thường xuyên trong các ngôn ngữ OOP. Nó sẽ cung cấp cho bạn các "mẫu thiết kế", giải pháp để giải quyết các vấn đề chung, thường gặp trong lập trình. Các vấn đề mà bạn gặp phải có thể bạn sẽ tự nghĩ ra cách giải quyết nhưng có thể nó chưa phải là tối ưu. Design Pattern giúp bạn giải quyết vấn đề một cách tối ưu nhất, cung cấp cho bạn các giải pháp trong lập trình OOP.</a:t>
            </a:r>
            <a:endParaRPr sz="1200">
              <a:solidFill>
                <a:srgbClr val="555555"/>
              </a:solidFill>
              <a:highlight>
                <a:srgbClr val="FFFFFF"/>
              </a:highlight>
              <a:latin typeface="Lora"/>
              <a:ea typeface="Lora"/>
              <a:cs typeface="Lora"/>
              <a:sym typeface="Lora"/>
            </a:endParaRPr>
          </a:p>
          <a:p>
            <a:pPr indent="0" lvl="0" marL="0" rtl="0" algn="l">
              <a:lnSpc>
                <a:spcPct val="115000"/>
              </a:lnSpc>
              <a:spcBef>
                <a:spcPts val="1800"/>
              </a:spcBef>
              <a:spcAft>
                <a:spcPts val="0"/>
              </a:spcAft>
              <a:buClr>
                <a:schemeClr val="dk1"/>
              </a:buClr>
              <a:buSzPts val="1100"/>
              <a:buFont typeface="Arial"/>
              <a:buNone/>
            </a:pPr>
            <a:r>
              <a:rPr lang="en-US" sz="1200">
                <a:solidFill>
                  <a:srgbClr val="555555"/>
                </a:solidFill>
                <a:highlight>
                  <a:srgbClr val="FFFFFF"/>
                </a:highlight>
                <a:latin typeface="Lora"/>
                <a:ea typeface="Lora"/>
                <a:cs typeface="Lora"/>
                <a:sym typeface="Lora"/>
              </a:rPr>
              <a:t>Trong Design Pattern có 3 nhóm bao gồm:</a:t>
            </a:r>
            <a:endParaRPr sz="1200">
              <a:solidFill>
                <a:srgbClr val="555555"/>
              </a:solidFill>
              <a:highlight>
                <a:srgbClr val="FFFFFF"/>
              </a:highlight>
              <a:latin typeface="Lora"/>
              <a:ea typeface="Lora"/>
              <a:cs typeface="Lora"/>
              <a:sym typeface="Lora"/>
            </a:endParaRPr>
          </a:p>
          <a:p>
            <a:pPr indent="0" lvl="0" marL="0" rtl="0" algn="l">
              <a:lnSpc>
                <a:spcPct val="115000"/>
              </a:lnSpc>
              <a:spcBef>
                <a:spcPts val="1800"/>
              </a:spcBef>
              <a:spcAft>
                <a:spcPts val="0"/>
              </a:spcAft>
              <a:buClr>
                <a:schemeClr val="dk1"/>
              </a:buClr>
              <a:buSzPts val="1100"/>
              <a:buFont typeface="Arial"/>
              <a:buNone/>
            </a:pPr>
            <a:r>
              <a:rPr lang="en-US" sz="1200">
                <a:solidFill>
                  <a:srgbClr val="555555"/>
                </a:solidFill>
                <a:highlight>
                  <a:srgbClr val="FFFFFF"/>
                </a:highlight>
                <a:latin typeface="Lora"/>
                <a:ea typeface="Lora"/>
                <a:cs typeface="Lora"/>
                <a:sym typeface="Lora"/>
              </a:rPr>
              <a:t>- </a:t>
            </a:r>
            <a:r>
              <a:rPr b="1" lang="en-US" sz="1200">
                <a:solidFill>
                  <a:srgbClr val="555555"/>
                </a:solidFill>
                <a:highlight>
                  <a:srgbClr val="FFFFFF"/>
                </a:highlight>
                <a:latin typeface="Lora"/>
                <a:ea typeface="Lora"/>
                <a:cs typeface="Lora"/>
                <a:sym typeface="Lora"/>
              </a:rPr>
              <a:t>Creational Pattern</a:t>
            </a:r>
            <a:r>
              <a:rPr lang="en-US" sz="1200">
                <a:solidFill>
                  <a:srgbClr val="555555"/>
                </a:solidFill>
                <a:highlight>
                  <a:srgbClr val="FFFFFF"/>
                </a:highlight>
                <a:latin typeface="Lora"/>
                <a:ea typeface="Lora"/>
                <a:cs typeface="Lora"/>
                <a:sym typeface="Lora"/>
              </a:rPr>
              <a:t> (nhóm khởi tạo) gồm: Abstract Factory, Factory Method, Singleton, Builder, Prototype. Nó sẽ giúp bạn trong việc khởi tạo đối tượng, như bạn biết để khởi tạo bạn phải sử dụng từ khóa new, nhóm Creational Pattern sẽ sử dụng một số thủ thuật để khởi tạo đối tượng mà bạn sẽ không nhìn thấy từ khóa này.</a:t>
            </a:r>
            <a:endParaRPr sz="1200">
              <a:solidFill>
                <a:srgbClr val="555555"/>
              </a:solidFill>
              <a:highlight>
                <a:srgbClr val="FFFFFF"/>
              </a:highlight>
              <a:latin typeface="Lora"/>
              <a:ea typeface="Lora"/>
              <a:cs typeface="Lora"/>
              <a:sym typeface="Lora"/>
            </a:endParaRPr>
          </a:p>
          <a:p>
            <a:pPr indent="0" lvl="0" marL="0" rtl="0" algn="l">
              <a:lnSpc>
                <a:spcPct val="115000"/>
              </a:lnSpc>
              <a:spcBef>
                <a:spcPts val="1800"/>
              </a:spcBef>
              <a:spcAft>
                <a:spcPts val="0"/>
              </a:spcAft>
              <a:buClr>
                <a:schemeClr val="dk1"/>
              </a:buClr>
              <a:buSzPts val="1100"/>
              <a:buFont typeface="Arial"/>
              <a:buNone/>
            </a:pPr>
            <a:r>
              <a:rPr lang="en-US" sz="1200">
                <a:solidFill>
                  <a:srgbClr val="555555"/>
                </a:solidFill>
                <a:highlight>
                  <a:srgbClr val="FFFFFF"/>
                </a:highlight>
                <a:latin typeface="Lora"/>
                <a:ea typeface="Lora"/>
                <a:cs typeface="Lora"/>
                <a:sym typeface="Lora"/>
              </a:rPr>
              <a:t>- </a:t>
            </a:r>
            <a:r>
              <a:rPr b="1" lang="en-US" sz="1200">
                <a:solidFill>
                  <a:srgbClr val="555555"/>
                </a:solidFill>
                <a:highlight>
                  <a:srgbClr val="FFFFFF"/>
                </a:highlight>
                <a:latin typeface="Lora"/>
                <a:ea typeface="Lora"/>
                <a:cs typeface="Lora"/>
                <a:sym typeface="Lora"/>
              </a:rPr>
              <a:t>Structural Pattern</a:t>
            </a:r>
            <a:r>
              <a:rPr lang="en-US" sz="1200">
                <a:solidFill>
                  <a:srgbClr val="555555"/>
                </a:solidFill>
                <a:highlight>
                  <a:srgbClr val="FFFFFF"/>
                </a:highlight>
                <a:latin typeface="Lora"/>
                <a:ea typeface="Lora"/>
                <a:cs typeface="Lora"/>
                <a:sym typeface="Lora"/>
              </a:rPr>
              <a:t> (nhóm cấu trúc) gồm: Adapter, Bridge, Composite, Decorator, Facade, Proxy và Flyweight.. Nó dùng để thiết lập, định nghĩa quan hệ giữa các đối tượng.</a:t>
            </a:r>
            <a:endParaRPr sz="1200">
              <a:solidFill>
                <a:srgbClr val="555555"/>
              </a:solidFill>
              <a:highlight>
                <a:srgbClr val="FFFFFF"/>
              </a:highlight>
              <a:latin typeface="Lora"/>
              <a:ea typeface="Lora"/>
              <a:cs typeface="Lora"/>
              <a:sym typeface="Lora"/>
            </a:endParaRPr>
          </a:p>
          <a:p>
            <a:pPr indent="0" lvl="0" marL="0" rtl="0" algn="l">
              <a:lnSpc>
                <a:spcPct val="115000"/>
              </a:lnSpc>
              <a:spcBef>
                <a:spcPts val="1800"/>
              </a:spcBef>
              <a:spcAft>
                <a:spcPts val="0"/>
              </a:spcAft>
              <a:buClr>
                <a:schemeClr val="dk1"/>
              </a:buClr>
              <a:buSzPts val="1100"/>
              <a:buFont typeface="Arial"/>
              <a:buNone/>
            </a:pPr>
            <a:r>
              <a:rPr lang="en-US" sz="1200">
                <a:solidFill>
                  <a:srgbClr val="555555"/>
                </a:solidFill>
                <a:highlight>
                  <a:srgbClr val="FFFFFF"/>
                </a:highlight>
                <a:latin typeface="Lora"/>
                <a:ea typeface="Lora"/>
                <a:cs typeface="Lora"/>
                <a:sym typeface="Lora"/>
              </a:rPr>
              <a:t>- </a:t>
            </a:r>
            <a:r>
              <a:rPr b="1" lang="en-US" sz="1200">
                <a:solidFill>
                  <a:srgbClr val="555555"/>
                </a:solidFill>
                <a:highlight>
                  <a:srgbClr val="FFFFFF"/>
                </a:highlight>
                <a:latin typeface="Lora"/>
                <a:ea typeface="Lora"/>
                <a:cs typeface="Lora"/>
                <a:sym typeface="Lora"/>
              </a:rPr>
              <a:t>Behavioral Pattern</a:t>
            </a:r>
            <a:r>
              <a:rPr lang="en-US" sz="1200">
                <a:solidFill>
                  <a:srgbClr val="555555"/>
                </a:solidFill>
                <a:highlight>
                  <a:srgbClr val="FFFFFF"/>
                </a:highlight>
                <a:latin typeface="Lora"/>
                <a:ea typeface="Lora"/>
                <a:cs typeface="Lora"/>
                <a:sym typeface="Lora"/>
              </a:rPr>
              <a:t> gồm: Interpreter, Template Method, Chain of Responsibility, Command, Iterator, Mediator, Memento, Observer, State, Strategy và Visitor. Nhóm này dùng trong thực hiện các hành vi của đối tượng.</a:t>
            </a:r>
            <a:endParaRPr sz="1200">
              <a:solidFill>
                <a:srgbClr val="555555"/>
              </a:solidFill>
              <a:highlight>
                <a:srgbClr val="FFFFFF"/>
              </a:highlight>
              <a:latin typeface="Lora"/>
              <a:ea typeface="Lora"/>
              <a:cs typeface="Lora"/>
              <a:sym typeface="Lora"/>
            </a:endParaRPr>
          </a:p>
          <a:p>
            <a:pPr indent="0" lvl="0" marL="0" rtl="0" algn="l">
              <a:spcBef>
                <a:spcPts val="1800"/>
              </a:spcBef>
              <a:spcAft>
                <a:spcPts val="0"/>
              </a:spcAft>
              <a:buNone/>
            </a:pPr>
            <a:r>
              <a:t/>
            </a:r>
            <a:endParaRPr sz="1150">
              <a:solidFill>
                <a:srgbClr val="222222"/>
              </a:solidFill>
              <a:highlight>
                <a:srgbClr val="FFFFFF"/>
              </a:highlight>
              <a:latin typeface="Verdana"/>
              <a:ea typeface="Verdana"/>
              <a:cs typeface="Verdana"/>
              <a:sym typeface="Verdana"/>
            </a:endParaRPr>
          </a:p>
        </p:txBody>
      </p:sp>
      <p:sp>
        <p:nvSpPr>
          <p:cNvPr id="146" name="Google Shape;146;g42e4655570_1_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1a1d4b97a5_0_4: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200">
                <a:solidFill>
                  <a:srgbClr val="555555"/>
                </a:solidFill>
                <a:highlight>
                  <a:srgbClr val="FFFFFF"/>
                </a:highlight>
                <a:latin typeface="Lora"/>
                <a:ea typeface="Lora"/>
                <a:cs typeface="Lora"/>
                <a:sym typeface="Lora"/>
              </a:rPr>
              <a:t>Creational Pattern (nhóm khởi tạo) gồm: Abstract Factory, Factory Method, Singleton, Builder, Prototype. Nó sẽ giúp bạn trong việc khởi tạo đối tượng, như bạn biết để khởi tạo bạn phải sử dụng từ khóa new, nhóm Creational Pattern sẽ sử dụng một số thủ thuật để khởi tạo đối tượng mà bạn sẽ không nhìn thấy từ khóa này.</a:t>
            </a:r>
            <a:endParaRPr/>
          </a:p>
        </p:txBody>
      </p:sp>
      <p:sp>
        <p:nvSpPr>
          <p:cNvPr id="152" name="Google Shape;152;g11a1d4b97a5_0_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1a1d4b97a5_0_1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200">
                <a:solidFill>
                  <a:srgbClr val="555555"/>
                </a:solidFill>
                <a:highlight>
                  <a:srgbClr val="FFFFFF"/>
                </a:highlight>
                <a:latin typeface="Lora"/>
                <a:ea typeface="Lora"/>
                <a:cs typeface="Lora"/>
                <a:sym typeface="Lora"/>
              </a:rPr>
              <a:t>Structural Pattern (nhóm cấu trúc) gồm: Adapter, Bridge, Composite, Decorator, Facade, Proxy và Flyweight.. Nó dùng để thiết lập, định nghĩa quan hệ giữa các đối tượng</a:t>
            </a:r>
            <a:endParaRPr/>
          </a:p>
        </p:txBody>
      </p:sp>
      <p:sp>
        <p:nvSpPr>
          <p:cNvPr id="158" name="Google Shape;158;g11a1d4b97a5_0_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8.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9.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 name="Shape 9"/>
        <p:cNvGrpSpPr/>
        <p:nvPr/>
      </p:nvGrpSpPr>
      <p:grpSpPr>
        <a:xfrm>
          <a:off x="0" y="0"/>
          <a:ext cx="0" cy="0"/>
          <a:chOff x="0" y="0"/>
          <a:chExt cx="0" cy="0"/>
        </a:xfrm>
      </p:grpSpPr>
      <p:sp>
        <p:nvSpPr>
          <p:cNvPr id="10" name="Google Shape;10;p2"/>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 Red" showMasterSp="0">
  <p:cSld name="Title, Subtitle, &amp; Bullets_2_1">
    <p:bg>
      <p:bgPr>
        <a:blipFill>
          <a:blip r:embed="rId2">
            <a:alphaModFix/>
          </a:blip>
          <a:stretch>
            <a:fillRect/>
          </a:stretch>
        </a:blipFill>
      </p:bgPr>
    </p:bg>
    <p:spTree>
      <p:nvGrpSpPr>
        <p:cNvPr id="48" name="Shape 48"/>
        <p:cNvGrpSpPr/>
        <p:nvPr/>
      </p:nvGrpSpPr>
      <p:grpSpPr>
        <a:xfrm>
          <a:off x="0" y="0"/>
          <a:ext cx="0" cy="0"/>
          <a:chOff x="0" y="0"/>
          <a:chExt cx="0" cy="0"/>
        </a:xfrm>
      </p:grpSpPr>
      <p:sp>
        <p:nvSpPr>
          <p:cNvPr id="49" name="Google Shape;49;p11"/>
          <p:cNvSpPr txBox="1"/>
          <p:nvPr/>
        </p:nvSpPr>
        <p:spPr>
          <a:xfrm>
            <a:off x="2434620" y="5048879"/>
            <a:ext cx="18101400" cy="2759400"/>
          </a:xfrm>
          <a:prstGeom prst="rect">
            <a:avLst/>
          </a:prstGeom>
          <a:noFill/>
          <a:ln>
            <a:noFill/>
          </a:ln>
        </p:spPr>
        <p:txBody>
          <a:bodyPr anchorCtr="0" anchor="t" bIns="91425" lIns="91425" spcFirstLastPara="1" rIns="91425" wrap="square" tIns="91425">
            <a:noAutofit/>
          </a:bodyPr>
          <a:lstStyle/>
          <a:p>
            <a:pPr indent="-222250" lvl="0" marL="635000" rtl="0" algn="l">
              <a:spcBef>
                <a:spcPts val="5900"/>
              </a:spcBef>
              <a:spcAft>
                <a:spcPts val="0"/>
              </a:spcAft>
              <a:buNone/>
            </a:pPr>
            <a:r>
              <a:t/>
            </a:r>
            <a:endParaRPr sz="5200">
              <a:latin typeface="Helvetica Neue"/>
              <a:ea typeface="Helvetica Neue"/>
              <a:cs typeface="Helvetica Neue"/>
              <a:sym typeface="Helvetica Neue"/>
            </a:endParaRPr>
          </a:p>
        </p:txBody>
      </p:sp>
      <p:sp>
        <p:nvSpPr>
          <p:cNvPr id="50" name="Google Shape;50;p11"/>
          <p:cNvSpPr txBox="1"/>
          <p:nvPr>
            <p:ph idx="1" type="body"/>
          </p:nvPr>
        </p:nvSpPr>
        <p:spPr>
          <a:xfrm>
            <a:off x="2477575" y="6102575"/>
            <a:ext cx="15843300" cy="6407100"/>
          </a:xfrm>
          <a:prstGeom prst="rect">
            <a:avLst/>
          </a:prstGeom>
        </p:spPr>
        <p:txBody>
          <a:bodyPr anchorCtr="0" anchor="t" bIns="91425" lIns="91425" spcFirstLastPara="1" rIns="91425" wrap="square" tIns="91425">
            <a:spAutoFit/>
          </a:bodyPr>
          <a:lstStyle>
            <a:lvl1pPr indent="-533400" lvl="0" marL="457200" rtl="0">
              <a:spcBef>
                <a:spcPts val="0"/>
              </a:spcBef>
              <a:spcAft>
                <a:spcPts val="0"/>
              </a:spcAft>
              <a:buSzPts val="4800"/>
              <a:buFont typeface="Open Sans Light"/>
              <a:buChar char="●"/>
              <a:defRPr sz="4800">
                <a:latin typeface="Open Sans Light"/>
                <a:ea typeface="Open Sans Light"/>
                <a:cs typeface="Open Sans Light"/>
                <a:sym typeface="Open Sans Light"/>
              </a:defRPr>
            </a:lvl1pPr>
            <a:lvl2pPr indent="-533400" lvl="1" marL="914400" rtl="0">
              <a:spcBef>
                <a:spcPts val="0"/>
              </a:spcBef>
              <a:spcAft>
                <a:spcPts val="0"/>
              </a:spcAft>
              <a:buSzPts val="4800"/>
              <a:buFont typeface="Open Sans Light"/>
              <a:buChar char="○"/>
              <a:defRPr sz="4800">
                <a:latin typeface="Open Sans Light"/>
                <a:ea typeface="Open Sans Light"/>
                <a:cs typeface="Open Sans Light"/>
                <a:sym typeface="Open Sans Light"/>
              </a:defRPr>
            </a:lvl2pPr>
            <a:lvl3pPr indent="-457200" lvl="2" marL="1371600" rtl="0">
              <a:spcBef>
                <a:spcPts val="0"/>
              </a:spcBef>
              <a:spcAft>
                <a:spcPts val="0"/>
              </a:spcAft>
              <a:buSzPts val="3600"/>
              <a:buFont typeface="Open Sans Light"/>
              <a:buChar char="■"/>
              <a:defRPr sz="3600">
                <a:latin typeface="Open Sans Light"/>
                <a:ea typeface="Open Sans Light"/>
                <a:cs typeface="Open Sans Light"/>
                <a:sym typeface="Open Sans Light"/>
              </a:defRPr>
            </a:lvl3pPr>
            <a:lvl4pPr indent="-457200" lvl="3" marL="1828800" rtl="0">
              <a:spcBef>
                <a:spcPts val="0"/>
              </a:spcBef>
              <a:spcAft>
                <a:spcPts val="0"/>
              </a:spcAft>
              <a:buSzPts val="3600"/>
              <a:buFont typeface="Open Sans Light"/>
              <a:buChar char="●"/>
              <a:defRPr sz="3600">
                <a:latin typeface="Open Sans Light"/>
                <a:ea typeface="Open Sans Light"/>
                <a:cs typeface="Open Sans Light"/>
                <a:sym typeface="Open Sans Light"/>
              </a:defRPr>
            </a:lvl4pPr>
            <a:lvl5pPr indent="-419100" lvl="4" marL="2286000" rtl="0">
              <a:spcBef>
                <a:spcPts val="0"/>
              </a:spcBef>
              <a:spcAft>
                <a:spcPts val="0"/>
              </a:spcAft>
              <a:buSzPts val="3000"/>
              <a:buFont typeface="Open Sans Light"/>
              <a:buChar char="○"/>
              <a:defRPr sz="3000">
                <a:latin typeface="Open Sans Light"/>
                <a:ea typeface="Open Sans Light"/>
                <a:cs typeface="Open Sans Light"/>
                <a:sym typeface="Open Sans Light"/>
              </a:defRPr>
            </a:lvl5pPr>
            <a:lvl6pPr indent="-419100" lvl="5" marL="2743200" rtl="0">
              <a:spcBef>
                <a:spcPts val="0"/>
              </a:spcBef>
              <a:spcAft>
                <a:spcPts val="0"/>
              </a:spcAft>
              <a:buSzPts val="3000"/>
              <a:buFont typeface="Open Sans Light"/>
              <a:buChar char="■"/>
              <a:defRPr sz="3000">
                <a:latin typeface="Open Sans Light"/>
                <a:ea typeface="Open Sans Light"/>
                <a:cs typeface="Open Sans Light"/>
                <a:sym typeface="Open Sans Light"/>
              </a:defRPr>
            </a:lvl6pPr>
            <a:lvl7pPr indent="-419100" lvl="6" marL="3200400" rtl="0">
              <a:spcBef>
                <a:spcPts val="0"/>
              </a:spcBef>
              <a:spcAft>
                <a:spcPts val="0"/>
              </a:spcAft>
              <a:buSzPts val="3000"/>
              <a:buFont typeface="Open Sans Light"/>
              <a:buChar char="●"/>
              <a:defRPr sz="3000">
                <a:latin typeface="Open Sans Light"/>
                <a:ea typeface="Open Sans Light"/>
                <a:cs typeface="Open Sans Light"/>
                <a:sym typeface="Open Sans Light"/>
              </a:defRPr>
            </a:lvl7pPr>
            <a:lvl8pPr indent="-419100" lvl="7" marL="3657600" rtl="0">
              <a:spcBef>
                <a:spcPts val="0"/>
              </a:spcBef>
              <a:spcAft>
                <a:spcPts val="0"/>
              </a:spcAft>
              <a:buSzPts val="3000"/>
              <a:buFont typeface="Open Sans Light"/>
              <a:buChar char="○"/>
              <a:defRPr sz="3000">
                <a:latin typeface="Open Sans Light"/>
                <a:ea typeface="Open Sans Light"/>
                <a:cs typeface="Open Sans Light"/>
                <a:sym typeface="Open Sans Light"/>
              </a:defRPr>
            </a:lvl8pPr>
            <a:lvl9pPr indent="-419100" lvl="8" marL="4114800" rtl="0">
              <a:spcBef>
                <a:spcPts val="0"/>
              </a:spcBef>
              <a:spcAft>
                <a:spcPts val="0"/>
              </a:spcAft>
              <a:buSzPts val="3000"/>
              <a:buFont typeface="Open Sans Light"/>
              <a:buChar char="■"/>
              <a:defRPr sz="3000">
                <a:latin typeface="Open Sans Light"/>
                <a:ea typeface="Open Sans Light"/>
                <a:cs typeface="Open Sans Light"/>
                <a:sym typeface="Open Sans Light"/>
              </a:defRPr>
            </a:lvl9pPr>
          </a:lstStyle>
          <a:p/>
        </p:txBody>
      </p:sp>
      <p:sp>
        <p:nvSpPr>
          <p:cNvPr id="51" name="Google Shape;51;p11"/>
          <p:cNvSpPr txBox="1"/>
          <p:nvPr>
            <p:ph type="title"/>
          </p:nvPr>
        </p:nvSpPr>
        <p:spPr>
          <a:xfrm>
            <a:off x="2278700" y="3143550"/>
            <a:ext cx="14542500" cy="2005800"/>
          </a:xfrm>
          <a:prstGeom prst="rect">
            <a:avLst/>
          </a:prstGeom>
        </p:spPr>
        <p:txBody>
          <a:bodyPr anchorCtr="0" anchor="t" bIns="243800" lIns="243800" spcFirstLastPara="1" rIns="243800" wrap="square" tIns="243800">
            <a:spAutoFit/>
          </a:bodyPr>
          <a:lstStyle>
            <a:lvl1pPr lvl="0" rtl="0">
              <a:spcBef>
                <a:spcPts val="0"/>
              </a:spcBef>
              <a:spcAft>
                <a:spcPts val="0"/>
              </a:spcAft>
              <a:buNone/>
              <a:defRPr sz="9300">
                <a:solidFill>
                  <a:schemeClr val="dk1"/>
                </a:solidFill>
                <a:latin typeface="Google Sans"/>
                <a:ea typeface="Google Sans"/>
                <a:cs typeface="Google Sans"/>
                <a:sym typeface="Google Sans"/>
              </a:defRPr>
            </a:lvl1pPr>
            <a:lvl2pPr lvl="1" rtl="0">
              <a:spcBef>
                <a:spcPts val="0"/>
              </a:spcBef>
              <a:spcAft>
                <a:spcPts val="0"/>
              </a:spcAft>
              <a:buNone/>
              <a:defRPr sz="9300">
                <a:latin typeface="Google Sans"/>
                <a:ea typeface="Google Sans"/>
                <a:cs typeface="Google Sans"/>
                <a:sym typeface="Google Sans"/>
              </a:defRPr>
            </a:lvl2pPr>
            <a:lvl3pPr lvl="2" rtl="0">
              <a:spcBef>
                <a:spcPts val="0"/>
              </a:spcBef>
              <a:spcAft>
                <a:spcPts val="0"/>
              </a:spcAft>
              <a:buNone/>
              <a:defRPr sz="9300">
                <a:latin typeface="Google Sans"/>
                <a:ea typeface="Google Sans"/>
                <a:cs typeface="Google Sans"/>
                <a:sym typeface="Google Sans"/>
              </a:defRPr>
            </a:lvl3pPr>
            <a:lvl4pPr lvl="3" rtl="0">
              <a:spcBef>
                <a:spcPts val="0"/>
              </a:spcBef>
              <a:spcAft>
                <a:spcPts val="0"/>
              </a:spcAft>
              <a:buNone/>
              <a:defRPr sz="9300">
                <a:latin typeface="Google Sans"/>
                <a:ea typeface="Google Sans"/>
                <a:cs typeface="Google Sans"/>
                <a:sym typeface="Google Sans"/>
              </a:defRPr>
            </a:lvl4pPr>
            <a:lvl5pPr lvl="4" rtl="0">
              <a:spcBef>
                <a:spcPts val="0"/>
              </a:spcBef>
              <a:spcAft>
                <a:spcPts val="0"/>
              </a:spcAft>
              <a:buNone/>
              <a:defRPr sz="9300">
                <a:latin typeface="Google Sans"/>
                <a:ea typeface="Google Sans"/>
                <a:cs typeface="Google Sans"/>
                <a:sym typeface="Google Sans"/>
              </a:defRPr>
            </a:lvl5pPr>
            <a:lvl6pPr lvl="5" rtl="0">
              <a:spcBef>
                <a:spcPts val="0"/>
              </a:spcBef>
              <a:spcAft>
                <a:spcPts val="0"/>
              </a:spcAft>
              <a:buNone/>
              <a:defRPr sz="9300">
                <a:latin typeface="Google Sans"/>
                <a:ea typeface="Google Sans"/>
                <a:cs typeface="Google Sans"/>
                <a:sym typeface="Google Sans"/>
              </a:defRPr>
            </a:lvl6pPr>
            <a:lvl7pPr lvl="6" rtl="0">
              <a:spcBef>
                <a:spcPts val="0"/>
              </a:spcBef>
              <a:spcAft>
                <a:spcPts val="0"/>
              </a:spcAft>
              <a:buNone/>
              <a:defRPr sz="9300">
                <a:latin typeface="Google Sans"/>
                <a:ea typeface="Google Sans"/>
                <a:cs typeface="Google Sans"/>
                <a:sym typeface="Google Sans"/>
              </a:defRPr>
            </a:lvl7pPr>
            <a:lvl8pPr lvl="7" rtl="0">
              <a:spcBef>
                <a:spcPts val="0"/>
              </a:spcBef>
              <a:spcAft>
                <a:spcPts val="0"/>
              </a:spcAft>
              <a:buNone/>
              <a:defRPr sz="9300">
                <a:latin typeface="Google Sans"/>
                <a:ea typeface="Google Sans"/>
                <a:cs typeface="Google Sans"/>
                <a:sym typeface="Google Sans"/>
              </a:defRPr>
            </a:lvl8pPr>
            <a:lvl9pPr lvl="8" rtl="0">
              <a:spcBef>
                <a:spcPts val="0"/>
              </a:spcBef>
              <a:spcAft>
                <a:spcPts val="0"/>
              </a:spcAft>
              <a:buNone/>
              <a:defRPr sz="9300">
                <a:latin typeface="Google Sans"/>
                <a:ea typeface="Google Sans"/>
                <a:cs typeface="Google Sans"/>
                <a:sym typeface="Google Sans"/>
              </a:defRPr>
            </a:lvl9pPr>
          </a:lstStyle>
          <a:p/>
        </p:txBody>
      </p:sp>
      <p:sp>
        <p:nvSpPr>
          <p:cNvPr id="52" name="Google Shape;52;p11"/>
          <p:cNvSpPr txBox="1"/>
          <p:nvPr>
            <p:ph idx="2" type="subTitle"/>
          </p:nvPr>
        </p:nvSpPr>
        <p:spPr>
          <a:xfrm>
            <a:off x="2477575" y="4888700"/>
            <a:ext cx="17061900" cy="2005800"/>
          </a:xfrm>
          <a:prstGeom prst="rect">
            <a:avLst/>
          </a:prstGeom>
        </p:spPr>
        <p:txBody>
          <a:bodyPr anchorCtr="0" anchor="t" bIns="91425" lIns="91425" spcFirstLastPara="1" rIns="91425" wrap="square" tIns="91425">
            <a:spAutoFit/>
          </a:bodyPr>
          <a:lstStyle>
            <a:lvl1pPr lvl="0" rtl="0">
              <a:spcBef>
                <a:spcPts val="0"/>
              </a:spcBef>
              <a:spcAft>
                <a:spcPts val="0"/>
              </a:spcAft>
              <a:buNone/>
              <a:defRPr sz="4800">
                <a:solidFill>
                  <a:schemeClr val="accent3"/>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 Yellow" showMasterSp="0">
  <p:cSld name="Title, Subtitle, &amp; Bullets_2_1_1">
    <p:bg>
      <p:bgPr>
        <a:blipFill>
          <a:blip r:embed="rId2">
            <a:alphaModFix/>
          </a:blip>
          <a:stretch>
            <a:fillRect/>
          </a:stretch>
        </a:blipFill>
      </p:bgPr>
    </p:bg>
    <p:spTree>
      <p:nvGrpSpPr>
        <p:cNvPr id="53" name="Shape 53"/>
        <p:cNvGrpSpPr/>
        <p:nvPr/>
      </p:nvGrpSpPr>
      <p:grpSpPr>
        <a:xfrm>
          <a:off x="0" y="0"/>
          <a:ext cx="0" cy="0"/>
          <a:chOff x="0" y="0"/>
          <a:chExt cx="0" cy="0"/>
        </a:xfrm>
      </p:grpSpPr>
      <p:sp>
        <p:nvSpPr>
          <p:cNvPr id="54" name="Google Shape;54;p12"/>
          <p:cNvSpPr txBox="1"/>
          <p:nvPr/>
        </p:nvSpPr>
        <p:spPr>
          <a:xfrm>
            <a:off x="2434620" y="5048879"/>
            <a:ext cx="18101400" cy="2759400"/>
          </a:xfrm>
          <a:prstGeom prst="rect">
            <a:avLst/>
          </a:prstGeom>
          <a:noFill/>
          <a:ln>
            <a:noFill/>
          </a:ln>
        </p:spPr>
        <p:txBody>
          <a:bodyPr anchorCtr="0" anchor="t" bIns="91425" lIns="91425" spcFirstLastPara="1" rIns="91425" wrap="square" tIns="91425">
            <a:noAutofit/>
          </a:bodyPr>
          <a:lstStyle/>
          <a:p>
            <a:pPr indent="-222250" lvl="0" marL="635000" rtl="0" algn="l">
              <a:spcBef>
                <a:spcPts val="5900"/>
              </a:spcBef>
              <a:spcAft>
                <a:spcPts val="0"/>
              </a:spcAft>
              <a:buNone/>
            </a:pPr>
            <a:r>
              <a:t/>
            </a:r>
            <a:endParaRPr sz="5200">
              <a:latin typeface="Helvetica Neue"/>
              <a:ea typeface="Helvetica Neue"/>
              <a:cs typeface="Helvetica Neue"/>
              <a:sym typeface="Helvetica Neue"/>
            </a:endParaRPr>
          </a:p>
        </p:txBody>
      </p:sp>
      <p:sp>
        <p:nvSpPr>
          <p:cNvPr id="55" name="Google Shape;55;p12"/>
          <p:cNvSpPr txBox="1"/>
          <p:nvPr/>
        </p:nvSpPr>
        <p:spPr>
          <a:xfrm>
            <a:off x="0" y="0"/>
            <a:ext cx="3000000" cy="822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56" name="Google Shape;56;p12"/>
          <p:cNvSpPr txBox="1"/>
          <p:nvPr>
            <p:ph idx="1" type="body"/>
          </p:nvPr>
        </p:nvSpPr>
        <p:spPr>
          <a:xfrm>
            <a:off x="2477575" y="6102575"/>
            <a:ext cx="15843300" cy="6407100"/>
          </a:xfrm>
          <a:prstGeom prst="rect">
            <a:avLst/>
          </a:prstGeom>
        </p:spPr>
        <p:txBody>
          <a:bodyPr anchorCtr="0" anchor="t" bIns="91425" lIns="91425" spcFirstLastPara="1" rIns="91425" wrap="square" tIns="91425">
            <a:spAutoFit/>
          </a:bodyPr>
          <a:lstStyle>
            <a:lvl1pPr indent="-533400" lvl="0" marL="457200" rtl="0">
              <a:spcBef>
                <a:spcPts val="0"/>
              </a:spcBef>
              <a:spcAft>
                <a:spcPts val="0"/>
              </a:spcAft>
              <a:buSzPts val="4800"/>
              <a:buFont typeface="Open Sans Light"/>
              <a:buChar char="●"/>
              <a:defRPr sz="4800">
                <a:latin typeface="Open Sans Light"/>
                <a:ea typeface="Open Sans Light"/>
                <a:cs typeface="Open Sans Light"/>
                <a:sym typeface="Open Sans Light"/>
              </a:defRPr>
            </a:lvl1pPr>
            <a:lvl2pPr indent="-533400" lvl="1" marL="914400" rtl="0">
              <a:spcBef>
                <a:spcPts val="0"/>
              </a:spcBef>
              <a:spcAft>
                <a:spcPts val="0"/>
              </a:spcAft>
              <a:buSzPts val="4800"/>
              <a:buFont typeface="Open Sans Light"/>
              <a:buChar char="○"/>
              <a:defRPr sz="4800">
                <a:latin typeface="Open Sans Light"/>
                <a:ea typeface="Open Sans Light"/>
                <a:cs typeface="Open Sans Light"/>
                <a:sym typeface="Open Sans Light"/>
              </a:defRPr>
            </a:lvl2pPr>
            <a:lvl3pPr indent="-457200" lvl="2" marL="1371600" rtl="0">
              <a:spcBef>
                <a:spcPts val="0"/>
              </a:spcBef>
              <a:spcAft>
                <a:spcPts val="0"/>
              </a:spcAft>
              <a:buSzPts val="3600"/>
              <a:buFont typeface="Open Sans Light"/>
              <a:buChar char="■"/>
              <a:defRPr sz="3600">
                <a:latin typeface="Open Sans Light"/>
                <a:ea typeface="Open Sans Light"/>
                <a:cs typeface="Open Sans Light"/>
                <a:sym typeface="Open Sans Light"/>
              </a:defRPr>
            </a:lvl3pPr>
            <a:lvl4pPr indent="-457200" lvl="3" marL="1828800" rtl="0">
              <a:spcBef>
                <a:spcPts val="0"/>
              </a:spcBef>
              <a:spcAft>
                <a:spcPts val="0"/>
              </a:spcAft>
              <a:buSzPts val="3600"/>
              <a:buFont typeface="Open Sans Light"/>
              <a:buChar char="●"/>
              <a:defRPr sz="3600">
                <a:latin typeface="Open Sans Light"/>
                <a:ea typeface="Open Sans Light"/>
                <a:cs typeface="Open Sans Light"/>
                <a:sym typeface="Open Sans Light"/>
              </a:defRPr>
            </a:lvl4pPr>
            <a:lvl5pPr indent="-419100" lvl="4" marL="2286000" rtl="0">
              <a:spcBef>
                <a:spcPts val="0"/>
              </a:spcBef>
              <a:spcAft>
                <a:spcPts val="0"/>
              </a:spcAft>
              <a:buSzPts val="3000"/>
              <a:buFont typeface="Open Sans Light"/>
              <a:buChar char="○"/>
              <a:defRPr sz="3000">
                <a:latin typeface="Open Sans Light"/>
                <a:ea typeface="Open Sans Light"/>
                <a:cs typeface="Open Sans Light"/>
                <a:sym typeface="Open Sans Light"/>
              </a:defRPr>
            </a:lvl5pPr>
            <a:lvl6pPr indent="-419100" lvl="5" marL="2743200" rtl="0">
              <a:spcBef>
                <a:spcPts val="0"/>
              </a:spcBef>
              <a:spcAft>
                <a:spcPts val="0"/>
              </a:spcAft>
              <a:buSzPts val="3000"/>
              <a:buFont typeface="Open Sans Light"/>
              <a:buChar char="■"/>
              <a:defRPr sz="3000">
                <a:latin typeface="Open Sans Light"/>
                <a:ea typeface="Open Sans Light"/>
                <a:cs typeface="Open Sans Light"/>
                <a:sym typeface="Open Sans Light"/>
              </a:defRPr>
            </a:lvl6pPr>
            <a:lvl7pPr indent="-419100" lvl="6" marL="3200400" rtl="0">
              <a:spcBef>
                <a:spcPts val="0"/>
              </a:spcBef>
              <a:spcAft>
                <a:spcPts val="0"/>
              </a:spcAft>
              <a:buSzPts val="3000"/>
              <a:buFont typeface="Open Sans Light"/>
              <a:buChar char="●"/>
              <a:defRPr sz="3000">
                <a:latin typeface="Open Sans Light"/>
                <a:ea typeface="Open Sans Light"/>
                <a:cs typeface="Open Sans Light"/>
                <a:sym typeface="Open Sans Light"/>
              </a:defRPr>
            </a:lvl7pPr>
            <a:lvl8pPr indent="-419100" lvl="7" marL="3657600" rtl="0">
              <a:spcBef>
                <a:spcPts val="0"/>
              </a:spcBef>
              <a:spcAft>
                <a:spcPts val="0"/>
              </a:spcAft>
              <a:buSzPts val="3000"/>
              <a:buFont typeface="Open Sans Light"/>
              <a:buChar char="○"/>
              <a:defRPr sz="3000">
                <a:latin typeface="Open Sans Light"/>
                <a:ea typeface="Open Sans Light"/>
                <a:cs typeface="Open Sans Light"/>
                <a:sym typeface="Open Sans Light"/>
              </a:defRPr>
            </a:lvl8pPr>
            <a:lvl9pPr indent="-419100" lvl="8" marL="4114800" rtl="0">
              <a:spcBef>
                <a:spcPts val="0"/>
              </a:spcBef>
              <a:spcAft>
                <a:spcPts val="0"/>
              </a:spcAft>
              <a:buSzPts val="3000"/>
              <a:buFont typeface="Open Sans Light"/>
              <a:buChar char="■"/>
              <a:defRPr sz="3000">
                <a:latin typeface="Open Sans Light"/>
                <a:ea typeface="Open Sans Light"/>
                <a:cs typeface="Open Sans Light"/>
                <a:sym typeface="Open Sans Light"/>
              </a:defRPr>
            </a:lvl9pPr>
          </a:lstStyle>
          <a:p/>
        </p:txBody>
      </p:sp>
      <p:sp>
        <p:nvSpPr>
          <p:cNvPr id="57" name="Google Shape;57;p12"/>
          <p:cNvSpPr txBox="1"/>
          <p:nvPr>
            <p:ph type="title"/>
          </p:nvPr>
        </p:nvSpPr>
        <p:spPr>
          <a:xfrm>
            <a:off x="2278700" y="3143550"/>
            <a:ext cx="14542500" cy="2005800"/>
          </a:xfrm>
          <a:prstGeom prst="rect">
            <a:avLst/>
          </a:prstGeom>
        </p:spPr>
        <p:txBody>
          <a:bodyPr anchorCtr="0" anchor="t" bIns="243800" lIns="243800" spcFirstLastPara="1" rIns="243800" wrap="square" tIns="243800">
            <a:spAutoFit/>
          </a:bodyPr>
          <a:lstStyle>
            <a:lvl1pPr lvl="0" rtl="0">
              <a:spcBef>
                <a:spcPts val="0"/>
              </a:spcBef>
              <a:spcAft>
                <a:spcPts val="0"/>
              </a:spcAft>
              <a:buNone/>
              <a:defRPr sz="9300">
                <a:solidFill>
                  <a:schemeClr val="dk1"/>
                </a:solidFill>
                <a:latin typeface="Google Sans"/>
                <a:ea typeface="Google Sans"/>
                <a:cs typeface="Google Sans"/>
                <a:sym typeface="Google Sans"/>
              </a:defRPr>
            </a:lvl1pPr>
            <a:lvl2pPr lvl="1" rtl="0">
              <a:spcBef>
                <a:spcPts val="0"/>
              </a:spcBef>
              <a:spcAft>
                <a:spcPts val="0"/>
              </a:spcAft>
              <a:buNone/>
              <a:defRPr sz="9300">
                <a:latin typeface="Google Sans"/>
                <a:ea typeface="Google Sans"/>
                <a:cs typeface="Google Sans"/>
                <a:sym typeface="Google Sans"/>
              </a:defRPr>
            </a:lvl2pPr>
            <a:lvl3pPr lvl="2" rtl="0">
              <a:spcBef>
                <a:spcPts val="0"/>
              </a:spcBef>
              <a:spcAft>
                <a:spcPts val="0"/>
              </a:spcAft>
              <a:buNone/>
              <a:defRPr sz="9300">
                <a:latin typeface="Google Sans"/>
                <a:ea typeface="Google Sans"/>
                <a:cs typeface="Google Sans"/>
                <a:sym typeface="Google Sans"/>
              </a:defRPr>
            </a:lvl3pPr>
            <a:lvl4pPr lvl="3" rtl="0">
              <a:spcBef>
                <a:spcPts val="0"/>
              </a:spcBef>
              <a:spcAft>
                <a:spcPts val="0"/>
              </a:spcAft>
              <a:buNone/>
              <a:defRPr sz="9300">
                <a:latin typeface="Google Sans"/>
                <a:ea typeface="Google Sans"/>
                <a:cs typeface="Google Sans"/>
                <a:sym typeface="Google Sans"/>
              </a:defRPr>
            </a:lvl4pPr>
            <a:lvl5pPr lvl="4" rtl="0">
              <a:spcBef>
                <a:spcPts val="0"/>
              </a:spcBef>
              <a:spcAft>
                <a:spcPts val="0"/>
              </a:spcAft>
              <a:buNone/>
              <a:defRPr sz="9300">
                <a:latin typeface="Google Sans"/>
                <a:ea typeface="Google Sans"/>
                <a:cs typeface="Google Sans"/>
                <a:sym typeface="Google Sans"/>
              </a:defRPr>
            </a:lvl5pPr>
            <a:lvl6pPr lvl="5" rtl="0">
              <a:spcBef>
                <a:spcPts val="0"/>
              </a:spcBef>
              <a:spcAft>
                <a:spcPts val="0"/>
              </a:spcAft>
              <a:buNone/>
              <a:defRPr sz="9300">
                <a:latin typeface="Google Sans"/>
                <a:ea typeface="Google Sans"/>
                <a:cs typeface="Google Sans"/>
                <a:sym typeface="Google Sans"/>
              </a:defRPr>
            </a:lvl6pPr>
            <a:lvl7pPr lvl="6" rtl="0">
              <a:spcBef>
                <a:spcPts val="0"/>
              </a:spcBef>
              <a:spcAft>
                <a:spcPts val="0"/>
              </a:spcAft>
              <a:buNone/>
              <a:defRPr sz="9300">
                <a:latin typeface="Google Sans"/>
                <a:ea typeface="Google Sans"/>
                <a:cs typeface="Google Sans"/>
                <a:sym typeface="Google Sans"/>
              </a:defRPr>
            </a:lvl7pPr>
            <a:lvl8pPr lvl="7" rtl="0">
              <a:spcBef>
                <a:spcPts val="0"/>
              </a:spcBef>
              <a:spcAft>
                <a:spcPts val="0"/>
              </a:spcAft>
              <a:buNone/>
              <a:defRPr sz="9300">
                <a:latin typeface="Google Sans"/>
                <a:ea typeface="Google Sans"/>
                <a:cs typeface="Google Sans"/>
                <a:sym typeface="Google Sans"/>
              </a:defRPr>
            </a:lvl8pPr>
            <a:lvl9pPr lvl="8" rtl="0">
              <a:spcBef>
                <a:spcPts val="0"/>
              </a:spcBef>
              <a:spcAft>
                <a:spcPts val="0"/>
              </a:spcAft>
              <a:buNone/>
              <a:defRPr sz="9300">
                <a:latin typeface="Google Sans"/>
                <a:ea typeface="Google Sans"/>
                <a:cs typeface="Google Sans"/>
                <a:sym typeface="Google Sans"/>
              </a:defRPr>
            </a:lvl9pPr>
          </a:lstStyle>
          <a:p/>
        </p:txBody>
      </p:sp>
      <p:sp>
        <p:nvSpPr>
          <p:cNvPr id="58" name="Google Shape;58;p12"/>
          <p:cNvSpPr txBox="1"/>
          <p:nvPr>
            <p:ph idx="2" type="subTitle"/>
          </p:nvPr>
        </p:nvSpPr>
        <p:spPr>
          <a:xfrm>
            <a:off x="2477575" y="4888700"/>
            <a:ext cx="17061900" cy="2005800"/>
          </a:xfrm>
          <a:prstGeom prst="rect">
            <a:avLst/>
          </a:prstGeom>
        </p:spPr>
        <p:txBody>
          <a:bodyPr anchorCtr="0" anchor="t" bIns="91425" lIns="91425" spcFirstLastPara="1" rIns="91425" wrap="square" tIns="91425">
            <a:spAutoFit/>
          </a:bodyPr>
          <a:lstStyle>
            <a:lvl1pPr lvl="0" rtl="0">
              <a:spcBef>
                <a:spcPts val="0"/>
              </a:spcBef>
              <a:spcAft>
                <a:spcPts val="0"/>
              </a:spcAft>
              <a:buNone/>
              <a:defRPr sz="4800">
                <a:solidFill>
                  <a:schemeClr val="accent2"/>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de" showMasterSp="0">
  <p:cSld name="Quote_2">
    <p:bg>
      <p:bgPr>
        <a:blipFill>
          <a:blip r:embed="rId2">
            <a:alphaModFix/>
          </a:blip>
          <a:stretch>
            <a:fillRect/>
          </a:stretch>
        </a:blipFill>
      </p:bgPr>
    </p:bg>
    <p:spTree>
      <p:nvGrpSpPr>
        <p:cNvPr id="59" name="Shape 59"/>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tyle 01 - Blue" showMasterSp="0">
  <p:cSld name="Title, Subtitle, &amp; Bullets_1_1_1">
    <p:bg>
      <p:bgPr>
        <a:blipFill>
          <a:blip r:embed="rId2">
            <a:alphaModFix/>
          </a:blip>
          <a:stretch>
            <a:fillRect/>
          </a:stretch>
        </a:blipFill>
      </p:bgPr>
    </p:bg>
    <p:spTree>
      <p:nvGrpSpPr>
        <p:cNvPr id="60" name="Shape 60"/>
        <p:cNvGrpSpPr/>
        <p:nvPr/>
      </p:nvGrpSpPr>
      <p:grpSpPr>
        <a:xfrm>
          <a:off x="0" y="0"/>
          <a:ext cx="0" cy="0"/>
          <a:chOff x="0" y="0"/>
          <a:chExt cx="0" cy="0"/>
        </a:xfrm>
      </p:grpSpPr>
      <p:sp>
        <p:nvSpPr>
          <p:cNvPr id="61" name="Google Shape;61;p14"/>
          <p:cNvSpPr txBox="1"/>
          <p:nvPr/>
        </p:nvSpPr>
        <p:spPr>
          <a:xfrm>
            <a:off x="1160395" y="3195454"/>
            <a:ext cx="18101400" cy="2759400"/>
          </a:xfrm>
          <a:prstGeom prst="rect">
            <a:avLst/>
          </a:prstGeom>
          <a:noFill/>
          <a:ln>
            <a:noFill/>
          </a:ln>
        </p:spPr>
        <p:txBody>
          <a:bodyPr anchorCtr="0" anchor="t" bIns="91425" lIns="91425" spcFirstLastPara="1" rIns="91425" wrap="square" tIns="91425">
            <a:noAutofit/>
          </a:bodyPr>
          <a:lstStyle/>
          <a:p>
            <a:pPr indent="-222250" lvl="0" marL="635000" rtl="0" algn="l">
              <a:spcBef>
                <a:spcPts val="5900"/>
              </a:spcBef>
              <a:spcAft>
                <a:spcPts val="0"/>
              </a:spcAft>
              <a:buNone/>
            </a:pPr>
            <a:r>
              <a:t/>
            </a:r>
            <a:endParaRPr sz="5200">
              <a:latin typeface="Helvetica Neue"/>
              <a:ea typeface="Helvetica Neue"/>
              <a:cs typeface="Helvetica Neue"/>
              <a:sym typeface="Helvetica Neue"/>
            </a:endParaRPr>
          </a:p>
        </p:txBody>
      </p:sp>
      <p:sp>
        <p:nvSpPr>
          <p:cNvPr id="62" name="Google Shape;62;p14"/>
          <p:cNvSpPr txBox="1"/>
          <p:nvPr>
            <p:ph idx="1" type="subTitle"/>
          </p:nvPr>
        </p:nvSpPr>
        <p:spPr>
          <a:xfrm>
            <a:off x="1095650" y="3035275"/>
            <a:ext cx="22014000" cy="1366500"/>
          </a:xfrm>
          <a:prstGeom prst="rect">
            <a:avLst/>
          </a:prstGeom>
        </p:spPr>
        <p:txBody>
          <a:bodyPr anchorCtr="0" anchor="t" bIns="91425" lIns="91425" spcFirstLastPara="1" rIns="91425" wrap="square" tIns="91425">
            <a:spAutoFit/>
          </a:bodyPr>
          <a:lstStyle>
            <a:lvl1pPr lvl="0" rtl="0">
              <a:spcBef>
                <a:spcPts val="0"/>
              </a:spcBef>
              <a:spcAft>
                <a:spcPts val="0"/>
              </a:spcAft>
              <a:buNone/>
              <a:defRPr sz="4800">
                <a:solidFill>
                  <a:schemeClr val="accent1"/>
                </a:solidFill>
                <a:latin typeface="Roboto Mono"/>
                <a:ea typeface="Roboto Mono"/>
                <a:cs typeface="Roboto Mono"/>
                <a:sym typeface="Roboto Mono"/>
              </a:defRPr>
            </a:lvl1pPr>
            <a:lvl2pPr lvl="1" rtl="0">
              <a:spcBef>
                <a:spcPts val="0"/>
              </a:spcBef>
              <a:spcAft>
                <a:spcPts val="0"/>
              </a:spcAft>
              <a:buNone/>
              <a:defRPr>
                <a:solidFill>
                  <a:schemeClr val="accent1"/>
                </a:solidFill>
                <a:latin typeface="Google Sans"/>
                <a:ea typeface="Google Sans"/>
                <a:cs typeface="Google Sans"/>
                <a:sym typeface="Google Sans"/>
              </a:defRPr>
            </a:lvl2pPr>
            <a:lvl3pPr lvl="2" rtl="0">
              <a:spcBef>
                <a:spcPts val="0"/>
              </a:spcBef>
              <a:spcAft>
                <a:spcPts val="0"/>
              </a:spcAft>
              <a:buNone/>
              <a:defRPr>
                <a:solidFill>
                  <a:schemeClr val="accent1"/>
                </a:solidFill>
                <a:latin typeface="Google Sans"/>
                <a:ea typeface="Google Sans"/>
                <a:cs typeface="Google Sans"/>
                <a:sym typeface="Google Sans"/>
              </a:defRPr>
            </a:lvl3pPr>
            <a:lvl4pPr lvl="3" rtl="0">
              <a:spcBef>
                <a:spcPts val="0"/>
              </a:spcBef>
              <a:spcAft>
                <a:spcPts val="0"/>
              </a:spcAft>
              <a:buNone/>
              <a:defRPr>
                <a:solidFill>
                  <a:schemeClr val="accent1"/>
                </a:solidFill>
                <a:latin typeface="Google Sans"/>
                <a:ea typeface="Google Sans"/>
                <a:cs typeface="Google Sans"/>
                <a:sym typeface="Google Sans"/>
              </a:defRPr>
            </a:lvl4pPr>
            <a:lvl5pPr lvl="4" rtl="0">
              <a:spcBef>
                <a:spcPts val="0"/>
              </a:spcBef>
              <a:spcAft>
                <a:spcPts val="0"/>
              </a:spcAft>
              <a:buNone/>
              <a:defRPr>
                <a:solidFill>
                  <a:schemeClr val="accent1"/>
                </a:solidFill>
                <a:latin typeface="Google Sans"/>
                <a:ea typeface="Google Sans"/>
                <a:cs typeface="Google Sans"/>
                <a:sym typeface="Google Sans"/>
              </a:defRPr>
            </a:lvl5pPr>
            <a:lvl6pPr lvl="5" rtl="0">
              <a:spcBef>
                <a:spcPts val="0"/>
              </a:spcBef>
              <a:spcAft>
                <a:spcPts val="0"/>
              </a:spcAft>
              <a:buNone/>
              <a:defRPr>
                <a:solidFill>
                  <a:schemeClr val="accent1"/>
                </a:solidFill>
                <a:latin typeface="Google Sans"/>
                <a:ea typeface="Google Sans"/>
                <a:cs typeface="Google Sans"/>
                <a:sym typeface="Google Sans"/>
              </a:defRPr>
            </a:lvl6pPr>
            <a:lvl7pPr lvl="6" rtl="0">
              <a:spcBef>
                <a:spcPts val="0"/>
              </a:spcBef>
              <a:spcAft>
                <a:spcPts val="0"/>
              </a:spcAft>
              <a:buNone/>
              <a:defRPr>
                <a:solidFill>
                  <a:schemeClr val="accent1"/>
                </a:solidFill>
                <a:latin typeface="Google Sans"/>
                <a:ea typeface="Google Sans"/>
                <a:cs typeface="Google Sans"/>
                <a:sym typeface="Google Sans"/>
              </a:defRPr>
            </a:lvl7pPr>
            <a:lvl8pPr lvl="7" rtl="0">
              <a:spcBef>
                <a:spcPts val="0"/>
              </a:spcBef>
              <a:spcAft>
                <a:spcPts val="0"/>
              </a:spcAft>
              <a:buNone/>
              <a:defRPr>
                <a:solidFill>
                  <a:schemeClr val="accent1"/>
                </a:solidFill>
                <a:latin typeface="Google Sans"/>
                <a:ea typeface="Google Sans"/>
                <a:cs typeface="Google Sans"/>
                <a:sym typeface="Google Sans"/>
              </a:defRPr>
            </a:lvl8pPr>
            <a:lvl9pPr lvl="8" rtl="0">
              <a:spcBef>
                <a:spcPts val="0"/>
              </a:spcBef>
              <a:spcAft>
                <a:spcPts val="0"/>
              </a:spcAft>
              <a:buNone/>
              <a:defRPr>
                <a:solidFill>
                  <a:schemeClr val="accent1"/>
                </a:solidFill>
                <a:latin typeface="Google Sans"/>
                <a:ea typeface="Google Sans"/>
                <a:cs typeface="Google Sans"/>
                <a:sym typeface="Google Sans"/>
              </a:defRPr>
            </a:lvl9pPr>
          </a:lstStyle>
          <a:p/>
        </p:txBody>
      </p:sp>
      <p:sp>
        <p:nvSpPr>
          <p:cNvPr id="63" name="Google Shape;63;p14"/>
          <p:cNvSpPr txBox="1"/>
          <p:nvPr>
            <p:ph idx="2" type="body"/>
          </p:nvPr>
        </p:nvSpPr>
        <p:spPr>
          <a:xfrm>
            <a:off x="1203350" y="4079650"/>
            <a:ext cx="21906300" cy="6407100"/>
          </a:xfrm>
          <a:prstGeom prst="rect">
            <a:avLst/>
          </a:prstGeom>
        </p:spPr>
        <p:txBody>
          <a:bodyPr anchorCtr="0" anchor="t" bIns="91425" lIns="91425" spcFirstLastPara="1" rIns="91425" wrap="square" tIns="91425">
            <a:spAutoFit/>
          </a:bodyPr>
          <a:lstStyle>
            <a:lvl1pPr indent="-533400" lvl="0" marL="457200" rtl="0">
              <a:spcBef>
                <a:spcPts val="0"/>
              </a:spcBef>
              <a:spcAft>
                <a:spcPts val="0"/>
              </a:spcAft>
              <a:buSzPts val="4800"/>
              <a:buFont typeface="Open Sans Light"/>
              <a:buChar char="●"/>
              <a:defRPr sz="4800">
                <a:latin typeface="Open Sans Light"/>
                <a:ea typeface="Open Sans Light"/>
                <a:cs typeface="Open Sans Light"/>
                <a:sym typeface="Open Sans Light"/>
              </a:defRPr>
            </a:lvl1pPr>
            <a:lvl2pPr indent="-533400" lvl="1" marL="914400" rtl="0">
              <a:spcBef>
                <a:spcPts val="0"/>
              </a:spcBef>
              <a:spcAft>
                <a:spcPts val="0"/>
              </a:spcAft>
              <a:buSzPts val="4800"/>
              <a:buFont typeface="Open Sans Light"/>
              <a:buChar char="○"/>
              <a:defRPr sz="4800">
                <a:latin typeface="Open Sans Light"/>
                <a:ea typeface="Open Sans Light"/>
                <a:cs typeface="Open Sans Light"/>
                <a:sym typeface="Open Sans Light"/>
              </a:defRPr>
            </a:lvl2pPr>
            <a:lvl3pPr indent="-457200" lvl="2" marL="1371600" rtl="0">
              <a:spcBef>
                <a:spcPts val="0"/>
              </a:spcBef>
              <a:spcAft>
                <a:spcPts val="0"/>
              </a:spcAft>
              <a:buSzPts val="3600"/>
              <a:buFont typeface="Open Sans Light"/>
              <a:buChar char="■"/>
              <a:defRPr sz="3600">
                <a:latin typeface="Open Sans Light"/>
                <a:ea typeface="Open Sans Light"/>
                <a:cs typeface="Open Sans Light"/>
                <a:sym typeface="Open Sans Light"/>
              </a:defRPr>
            </a:lvl3pPr>
            <a:lvl4pPr indent="-457200" lvl="3" marL="1828800" rtl="0">
              <a:spcBef>
                <a:spcPts val="0"/>
              </a:spcBef>
              <a:spcAft>
                <a:spcPts val="0"/>
              </a:spcAft>
              <a:buSzPts val="3600"/>
              <a:buFont typeface="Open Sans Light"/>
              <a:buChar char="●"/>
              <a:defRPr sz="3600">
                <a:latin typeface="Open Sans Light"/>
                <a:ea typeface="Open Sans Light"/>
                <a:cs typeface="Open Sans Light"/>
                <a:sym typeface="Open Sans Light"/>
              </a:defRPr>
            </a:lvl4pPr>
            <a:lvl5pPr indent="-419100" lvl="4" marL="2286000" rtl="0">
              <a:spcBef>
                <a:spcPts val="0"/>
              </a:spcBef>
              <a:spcAft>
                <a:spcPts val="0"/>
              </a:spcAft>
              <a:buSzPts val="3000"/>
              <a:buFont typeface="Open Sans Light"/>
              <a:buChar char="○"/>
              <a:defRPr sz="3000">
                <a:latin typeface="Open Sans Light"/>
                <a:ea typeface="Open Sans Light"/>
                <a:cs typeface="Open Sans Light"/>
                <a:sym typeface="Open Sans Light"/>
              </a:defRPr>
            </a:lvl5pPr>
            <a:lvl6pPr indent="-419100" lvl="5" marL="2743200" rtl="0">
              <a:spcBef>
                <a:spcPts val="0"/>
              </a:spcBef>
              <a:spcAft>
                <a:spcPts val="0"/>
              </a:spcAft>
              <a:buSzPts val="3000"/>
              <a:buFont typeface="Open Sans Light"/>
              <a:buChar char="■"/>
              <a:defRPr sz="3000">
                <a:latin typeface="Open Sans Light"/>
                <a:ea typeface="Open Sans Light"/>
                <a:cs typeface="Open Sans Light"/>
                <a:sym typeface="Open Sans Light"/>
              </a:defRPr>
            </a:lvl6pPr>
            <a:lvl7pPr indent="-419100" lvl="6" marL="3200400" rtl="0">
              <a:spcBef>
                <a:spcPts val="0"/>
              </a:spcBef>
              <a:spcAft>
                <a:spcPts val="0"/>
              </a:spcAft>
              <a:buSzPts val="3000"/>
              <a:buFont typeface="Open Sans Light"/>
              <a:buChar char="●"/>
              <a:defRPr sz="3000">
                <a:latin typeface="Open Sans Light"/>
                <a:ea typeface="Open Sans Light"/>
                <a:cs typeface="Open Sans Light"/>
                <a:sym typeface="Open Sans Light"/>
              </a:defRPr>
            </a:lvl7pPr>
            <a:lvl8pPr indent="-419100" lvl="7" marL="3657600" rtl="0">
              <a:spcBef>
                <a:spcPts val="0"/>
              </a:spcBef>
              <a:spcAft>
                <a:spcPts val="0"/>
              </a:spcAft>
              <a:buSzPts val="3000"/>
              <a:buFont typeface="Open Sans Light"/>
              <a:buChar char="○"/>
              <a:defRPr sz="3000">
                <a:latin typeface="Open Sans Light"/>
                <a:ea typeface="Open Sans Light"/>
                <a:cs typeface="Open Sans Light"/>
                <a:sym typeface="Open Sans Light"/>
              </a:defRPr>
            </a:lvl8pPr>
            <a:lvl9pPr indent="-419100" lvl="8" marL="4114800" rtl="0">
              <a:spcBef>
                <a:spcPts val="0"/>
              </a:spcBef>
              <a:spcAft>
                <a:spcPts val="0"/>
              </a:spcAft>
              <a:buSzPts val="3000"/>
              <a:buFont typeface="Open Sans Light"/>
              <a:buChar char="■"/>
              <a:defRPr sz="3000">
                <a:latin typeface="Open Sans Light"/>
                <a:ea typeface="Open Sans Light"/>
                <a:cs typeface="Open Sans Light"/>
                <a:sym typeface="Open Sans Light"/>
              </a:defRPr>
            </a:lvl9pPr>
          </a:lstStyle>
          <a:p/>
        </p:txBody>
      </p:sp>
      <p:sp>
        <p:nvSpPr>
          <p:cNvPr id="64" name="Google Shape;64;p14"/>
          <p:cNvSpPr txBox="1"/>
          <p:nvPr>
            <p:ph type="title"/>
          </p:nvPr>
        </p:nvSpPr>
        <p:spPr>
          <a:xfrm>
            <a:off x="893050" y="1290125"/>
            <a:ext cx="21956100" cy="2005800"/>
          </a:xfrm>
          <a:prstGeom prst="rect">
            <a:avLst/>
          </a:prstGeom>
        </p:spPr>
        <p:txBody>
          <a:bodyPr anchorCtr="0" anchor="t" bIns="243800" lIns="243800" spcFirstLastPara="1" rIns="243800" wrap="square" tIns="243800">
            <a:spAutoFit/>
          </a:bodyPr>
          <a:lstStyle>
            <a:lvl1pPr lvl="0" rtl="0">
              <a:spcBef>
                <a:spcPts val="0"/>
              </a:spcBef>
              <a:spcAft>
                <a:spcPts val="0"/>
              </a:spcAft>
              <a:buNone/>
              <a:defRPr sz="9300">
                <a:solidFill>
                  <a:schemeClr val="dk1"/>
                </a:solidFill>
                <a:latin typeface="Google Sans"/>
                <a:ea typeface="Google Sans"/>
                <a:cs typeface="Google Sans"/>
                <a:sym typeface="Google Sans"/>
              </a:defRPr>
            </a:lvl1pPr>
            <a:lvl2pPr lvl="1" rtl="0">
              <a:spcBef>
                <a:spcPts val="0"/>
              </a:spcBef>
              <a:spcAft>
                <a:spcPts val="0"/>
              </a:spcAft>
              <a:buNone/>
              <a:defRPr sz="9300">
                <a:solidFill>
                  <a:schemeClr val="dk1"/>
                </a:solidFill>
                <a:latin typeface="Google Sans"/>
                <a:ea typeface="Google Sans"/>
                <a:cs typeface="Google Sans"/>
                <a:sym typeface="Google Sans"/>
              </a:defRPr>
            </a:lvl2pPr>
            <a:lvl3pPr lvl="2" rtl="0">
              <a:spcBef>
                <a:spcPts val="0"/>
              </a:spcBef>
              <a:spcAft>
                <a:spcPts val="0"/>
              </a:spcAft>
              <a:buNone/>
              <a:defRPr sz="9300">
                <a:solidFill>
                  <a:schemeClr val="dk1"/>
                </a:solidFill>
                <a:latin typeface="Google Sans"/>
                <a:ea typeface="Google Sans"/>
                <a:cs typeface="Google Sans"/>
                <a:sym typeface="Google Sans"/>
              </a:defRPr>
            </a:lvl3pPr>
            <a:lvl4pPr lvl="3" rtl="0">
              <a:spcBef>
                <a:spcPts val="0"/>
              </a:spcBef>
              <a:spcAft>
                <a:spcPts val="0"/>
              </a:spcAft>
              <a:buNone/>
              <a:defRPr sz="9300">
                <a:solidFill>
                  <a:schemeClr val="dk1"/>
                </a:solidFill>
                <a:latin typeface="Google Sans"/>
                <a:ea typeface="Google Sans"/>
                <a:cs typeface="Google Sans"/>
                <a:sym typeface="Google Sans"/>
              </a:defRPr>
            </a:lvl4pPr>
            <a:lvl5pPr lvl="4" rtl="0">
              <a:spcBef>
                <a:spcPts val="0"/>
              </a:spcBef>
              <a:spcAft>
                <a:spcPts val="0"/>
              </a:spcAft>
              <a:buNone/>
              <a:defRPr sz="9300">
                <a:solidFill>
                  <a:schemeClr val="dk1"/>
                </a:solidFill>
                <a:latin typeface="Google Sans"/>
                <a:ea typeface="Google Sans"/>
                <a:cs typeface="Google Sans"/>
                <a:sym typeface="Google Sans"/>
              </a:defRPr>
            </a:lvl5pPr>
            <a:lvl6pPr lvl="5" rtl="0">
              <a:spcBef>
                <a:spcPts val="0"/>
              </a:spcBef>
              <a:spcAft>
                <a:spcPts val="0"/>
              </a:spcAft>
              <a:buNone/>
              <a:defRPr sz="9300">
                <a:solidFill>
                  <a:schemeClr val="dk1"/>
                </a:solidFill>
                <a:latin typeface="Google Sans"/>
                <a:ea typeface="Google Sans"/>
                <a:cs typeface="Google Sans"/>
                <a:sym typeface="Google Sans"/>
              </a:defRPr>
            </a:lvl6pPr>
            <a:lvl7pPr lvl="6" rtl="0">
              <a:spcBef>
                <a:spcPts val="0"/>
              </a:spcBef>
              <a:spcAft>
                <a:spcPts val="0"/>
              </a:spcAft>
              <a:buNone/>
              <a:defRPr sz="9300">
                <a:solidFill>
                  <a:schemeClr val="dk1"/>
                </a:solidFill>
                <a:latin typeface="Google Sans"/>
                <a:ea typeface="Google Sans"/>
                <a:cs typeface="Google Sans"/>
                <a:sym typeface="Google Sans"/>
              </a:defRPr>
            </a:lvl7pPr>
            <a:lvl8pPr lvl="7" rtl="0">
              <a:spcBef>
                <a:spcPts val="0"/>
              </a:spcBef>
              <a:spcAft>
                <a:spcPts val="0"/>
              </a:spcAft>
              <a:buNone/>
              <a:defRPr sz="9300">
                <a:solidFill>
                  <a:schemeClr val="dk1"/>
                </a:solidFill>
                <a:latin typeface="Google Sans"/>
                <a:ea typeface="Google Sans"/>
                <a:cs typeface="Google Sans"/>
                <a:sym typeface="Google Sans"/>
              </a:defRPr>
            </a:lvl8pPr>
            <a:lvl9pPr lvl="8" rtl="0">
              <a:spcBef>
                <a:spcPts val="0"/>
              </a:spcBef>
              <a:spcAft>
                <a:spcPts val="0"/>
              </a:spcAft>
              <a:buNone/>
              <a:defRPr sz="9300">
                <a:solidFill>
                  <a:schemeClr val="dk1"/>
                </a:solidFill>
                <a:latin typeface="Google Sans"/>
                <a:ea typeface="Google Sans"/>
                <a:cs typeface="Google Sans"/>
                <a:sym typeface="Google Sans"/>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tyle 01 - Green" showMasterSp="0">
  <p:cSld name="Title, Subtitle, &amp; Bullets_1_2_1">
    <p:bg>
      <p:bgPr>
        <a:blipFill>
          <a:blip r:embed="rId2">
            <a:alphaModFix/>
          </a:blip>
          <a:stretch>
            <a:fillRect/>
          </a:stretch>
        </a:blipFill>
      </p:bgPr>
    </p:bg>
    <p:spTree>
      <p:nvGrpSpPr>
        <p:cNvPr id="65" name="Shape 65"/>
        <p:cNvGrpSpPr/>
        <p:nvPr/>
      </p:nvGrpSpPr>
      <p:grpSpPr>
        <a:xfrm>
          <a:off x="0" y="0"/>
          <a:ext cx="0" cy="0"/>
          <a:chOff x="0" y="0"/>
          <a:chExt cx="0" cy="0"/>
        </a:xfrm>
      </p:grpSpPr>
      <p:sp>
        <p:nvSpPr>
          <p:cNvPr id="66" name="Google Shape;66;p15"/>
          <p:cNvSpPr txBox="1"/>
          <p:nvPr/>
        </p:nvSpPr>
        <p:spPr>
          <a:xfrm>
            <a:off x="1160395" y="3195454"/>
            <a:ext cx="18101400" cy="2759400"/>
          </a:xfrm>
          <a:prstGeom prst="rect">
            <a:avLst/>
          </a:prstGeom>
          <a:noFill/>
          <a:ln>
            <a:noFill/>
          </a:ln>
        </p:spPr>
        <p:txBody>
          <a:bodyPr anchorCtr="0" anchor="t" bIns="91425" lIns="91425" spcFirstLastPara="1" rIns="91425" wrap="square" tIns="91425">
            <a:noAutofit/>
          </a:bodyPr>
          <a:lstStyle/>
          <a:p>
            <a:pPr indent="-222250" lvl="0" marL="635000" rtl="0" algn="l">
              <a:spcBef>
                <a:spcPts val="5900"/>
              </a:spcBef>
              <a:spcAft>
                <a:spcPts val="0"/>
              </a:spcAft>
              <a:buNone/>
            </a:pPr>
            <a:r>
              <a:t/>
            </a:r>
            <a:endParaRPr sz="5200">
              <a:latin typeface="Helvetica Neue"/>
              <a:ea typeface="Helvetica Neue"/>
              <a:cs typeface="Helvetica Neue"/>
              <a:sym typeface="Helvetica Neue"/>
            </a:endParaRPr>
          </a:p>
        </p:txBody>
      </p:sp>
      <p:sp>
        <p:nvSpPr>
          <p:cNvPr id="67" name="Google Shape;67;p15"/>
          <p:cNvSpPr txBox="1"/>
          <p:nvPr>
            <p:ph idx="1" type="body"/>
          </p:nvPr>
        </p:nvSpPr>
        <p:spPr>
          <a:xfrm>
            <a:off x="1203350" y="4079650"/>
            <a:ext cx="21906300" cy="6407100"/>
          </a:xfrm>
          <a:prstGeom prst="rect">
            <a:avLst/>
          </a:prstGeom>
        </p:spPr>
        <p:txBody>
          <a:bodyPr anchorCtr="0" anchor="t" bIns="91425" lIns="91425" spcFirstLastPara="1" rIns="91425" wrap="square" tIns="91425">
            <a:spAutoFit/>
          </a:bodyPr>
          <a:lstStyle>
            <a:lvl1pPr indent="-533400" lvl="0" marL="457200" rtl="0">
              <a:spcBef>
                <a:spcPts val="0"/>
              </a:spcBef>
              <a:spcAft>
                <a:spcPts val="0"/>
              </a:spcAft>
              <a:buSzPts val="4800"/>
              <a:buFont typeface="Open Sans Light"/>
              <a:buChar char="●"/>
              <a:defRPr sz="4800">
                <a:latin typeface="Open Sans Light"/>
                <a:ea typeface="Open Sans Light"/>
                <a:cs typeface="Open Sans Light"/>
                <a:sym typeface="Open Sans Light"/>
              </a:defRPr>
            </a:lvl1pPr>
            <a:lvl2pPr indent="-533400" lvl="1" marL="914400" rtl="0">
              <a:spcBef>
                <a:spcPts val="0"/>
              </a:spcBef>
              <a:spcAft>
                <a:spcPts val="0"/>
              </a:spcAft>
              <a:buSzPts val="4800"/>
              <a:buFont typeface="Open Sans Light"/>
              <a:buChar char="○"/>
              <a:defRPr sz="4800">
                <a:latin typeface="Open Sans Light"/>
                <a:ea typeface="Open Sans Light"/>
                <a:cs typeface="Open Sans Light"/>
                <a:sym typeface="Open Sans Light"/>
              </a:defRPr>
            </a:lvl2pPr>
            <a:lvl3pPr indent="-457200" lvl="2" marL="1371600" rtl="0">
              <a:spcBef>
                <a:spcPts val="0"/>
              </a:spcBef>
              <a:spcAft>
                <a:spcPts val="0"/>
              </a:spcAft>
              <a:buSzPts val="3600"/>
              <a:buFont typeface="Open Sans Light"/>
              <a:buChar char="■"/>
              <a:defRPr sz="3600">
                <a:latin typeface="Open Sans Light"/>
                <a:ea typeface="Open Sans Light"/>
                <a:cs typeface="Open Sans Light"/>
                <a:sym typeface="Open Sans Light"/>
              </a:defRPr>
            </a:lvl3pPr>
            <a:lvl4pPr indent="-457200" lvl="3" marL="1828800" rtl="0">
              <a:spcBef>
                <a:spcPts val="0"/>
              </a:spcBef>
              <a:spcAft>
                <a:spcPts val="0"/>
              </a:spcAft>
              <a:buSzPts val="3600"/>
              <a:buFont typeface="Open Sans Light"/>
              <a:buChar char="●"/>
              <a:defRPr sz="3600">
                <a:latin typeface="Open Sans Light"/>
                <a:ea typeface="Open Sans Light"/>
                <a:cs typeface="Open Sans Light"/>
                <a:sym typeface="Open Sans Light"/>
              </a:defRPr>
            </a:lvl4pPr>
            <a:lvl5pPr indent="-419100" lvl="4" marL="2286000" rtl="0">
              <a:spcBef>
                <a:spcPts val="0"/>
              </a:spcBef>
              <a:spcAft>
                <a:spcPts val="0"/>
              </a:spcAft>
              <a:buSzPts val="3000"/>
              <a:buFont typeface="Open Sans Light"/>
              <a:buChar char="○"/>
              <a:defRPr sz="3000">
                <a:latin typeface="Open Sans Light"/>
                <a:ea typeface="Open Sans Light"/>
                <a:cs typeface="Open Sans Light"/>
                <a:sym typeface="Open Sans Light"/>
              </a:defRPr>
            </a:lvl5pPr>
            <a:lvl6pPr indent="-419100" lvl="5" marL="2743200" rtl="0">
              <a:spcBef>
                <a:spcPts val="0"/>
              </a:spcBef>
              <a:spcAft>
                <a:spcPts val="0"/>
              </a:spcAft>
              <a:buSzPts val="3000"/>
              <a:buFont typeface="Open Sans Light"/>
              <a:buChar char="■"/>
              <a:defRPr sz="3000">
                <a:latin typeface="Open Sans Light"/>
                <a:ea typeface="Open Sans Light"/>
                <a:cs typeface="Open Sans Light"/>
                <a:sym typeface="Open Sans Light"/>
              </a:defRPr>
            </a:lvl6pPr>
            <a:lvl7pPr indent="-419100" lvl="6" marL="3200400" rtl="0">
              <a:spcBef>
                <a:spcPts val="0"/>
              </a:spcBef>
              <a:spcAft>
                <a:spcPts val="0"/>
              </a:spcAft>
              <a:buSzPts val="3000"/>
              <a:buFont typeface="Open Sans Light"/>
              <a:buChar char="●"/>
              <a:defRPr sz="3000">
                <a:latin typeface="Open Sans Light"/>
                <a:ea typeface="Open Sans Light"/>
                <a:cs typeface="Open Sans Light"/>
                <a:sym typeface="Open Sans Light"/>
              </a:defRPr>
            </a:lvl7pPr>
            <a:lvl8pPr indent="-419100" lvl="7" marL="3657600" rtl="0">
              <a:spcBef>
                <a:spcPts val="0"/>
              </a:spcBef>
              <a:spcAft>
                <a:spcPts val="0"/>
              </a:spcAft>
              <a:buSzPts val="3000"/>
              <a:buFont typeface="Open Sans Light"/>
              <a:buChar char="○"/>
              <a:defRPr sz="3000">
                <a:latin typeface="Open Sans Light"/>
                <a:ea typeface="Open Sans Light"/>
                <a:cs typeface="Open Sans Light"/>
                <a:sym typeface="Open Sans Light"/>
              </a:defRPr>
            </a:lvl8pPr>
            <a:lvl9pPr indent="-419100" lvl="8" marL="4114800" rtl="0">
              <a:spcBef>
                <a:spcPts val="0"/>
              </a:spcBef>
              <a:spcAft>
                <a:spcPts val="0"/>
              </a:spcAft>
              <a:buSzPts val="3000"/>
              <a:buFont typeface="Open Sans Light"/>
              <a:buChar char="■"/>
              <a:defRPr sz="3000">
                <a:latin typeface="Open Sans Light"/>
                <a:ea typeface="Open Sans Light"/>
                <a:cs typeface="Open Sans Light"/>
                <a:sym typeface="Open Sans Light"/>
              </a:defRPr>
            </a:lvl9pPr>
          </a:lstStyle>
          <a:p/>
        </p:txBody>
      </p:sp>
      <p:sp>
        <p:nvSpPr>
          <p:cNvPr id="68" name="Google Shape;68;p15"/>
          <p:cNvSpPr txBox="1"/>
          <p:nvPr>
            <p:ph type="title"/>
          </p:nvPr>
        </p:nvSpPr>
        <p:spPr>
          <a:xfrm>
            <a:off x="893050" y="1290125"/>
            <a:ext cx="21956100" cy="2005800"/>
          </a:xfrm>
          <a:prstGeom prst="rect">
            <a:avLst/>
          </a:prstGeom>
        </p:spPr>
        <p:txBody>
          <a:bodyPr anchorCtr="0" anchor="t" bIns="243800" lIns="243800" spcFirstLastPara="1" rIns="243800" wrap="square" tIns="243800">
            <a:spAutoFit/>
          </a:bodyPr>
          <a:lstStyle>
            <a:lvl1pPr lvl="0" rtl="0">
              <a:spcBef>
                <a:spcPts val="0"/>
              </a:spcBef>
              <a:spcAft>
                <a:spcPts val="0"/>
              </a:spcAft>
              <a:buNone/>
              <a:defRPr sz="9300">
                <a:solidFill>
                  <a:schemeClr val="dk1"/>
                </a:solidFill>
                <a:latin typeface="Google Sans"/>
                <a:ea typeface="Google Sans"/>
                <a:cs typeface="Google Sans"/>
                <a:sym typeface="Google Sans"/>
              </a:defRPr>
            </a:lvl1pPr>
            <a:lvl2pPr lvl="1" rtl="0">
              <a:spcBef>
                <a:spcPts val="0"/>
              </a:spcBef>
              <a:spcAft>
                <a:spcPts val="0"/>
              </a:spcAft>
              <a:buNone/>
              <a:defRPr sz="9300">
                <a:solidFill>
                  <a:schemeClr val="dk1"/>
                </a:solidFill>
                <a:latin typeface="Google Sans"/>
                <a:ea typeface="Google Sans"/>
                <a:cs typeface="Google Sans"/>
                <a:sym typeface="Google Sans"/>
              </a:defRPr>
            </a:lvl2pPr>
            <a:lvl3pPr lvl="2" rtl="0">
              <a:spcBef>
                <a:spcPts val="0"/>
              </a:spcBef>
              <a:spcAft>
                <a:spcPts val="0"/>
              </a:spcAft>
              <a:buNone/>
              <a:defRPr sz="9300">
                <a:solidFill>
                  <a:schemeClr val="dk1"/>
                </a:solidFill>
                <a:latin typeface="Google Sans"/>
                <a:ea typeface="Google Sans"/>
                <a:cs typeface="Google Sans"/>
                <a:sym typeface="Google Sans"/>
              </a:defRPr>
            </a:lvl3pPr>
            <a:lvl4pPr lvl="3" rtl="0">
              <a:spcBef>
                <a:spcPts val="0"/>
              </a:spcBef>
              <a:spcAft>
                <a:spcPts val="0"/>
              </a:spcAft>
              <a:buNone/>
              <a:defRPr sz="9300">
                <a:solidFill>
                  <a:schemeClr val="dk1"/>
                </a:solidFill>
                <a:latin typeface="Google Sans"/>
                <a:ea typeface="Google Sans"/>
                <a:cs typeface="Google Sans"/>
                <a:sym typeface="Google Sans"/>
              </a:defRPr>
            </a:lvl4pPr>
            <a:lvl5pPr lvl="4" rtl="0">
              <a:spcBef>
                <a:spcPts val="0"/>
              </a:spcBef>
              <a:spcAft>
                <a:spcPts val="0"/>
              </a:spcAft>
              <a:buNone/>
              <a:defRPr sz="9300">
                <a:solidFill>
                  <a:schemeClr val="dk1"/>
                </a:solidFill>
                <a:latin typeface="Google Sans"/>
                <a:ea typeface="Google Sans"/>
                <a:cs typeface="Google Sans"/>
                <a:sym typeface="Google Sans"/>
              </a:defRPr>
            </a:lvl5pPr>
            <a:lvl6pPr lvl="5" rtl="0">
              <a:spcBef>
                <a:spcPts val="0"/>
              </a:spcBef>
              <a:spcAft>
                <a:spcPts val="0"/>
              </a:spcAft>
              <a:buNone/>
              <a:defRPr sz="9300">
                <a:solidFill>
                  <a:schemeClr val="dk1"/>
                </a:solidFill>
                <a:latin typeface="Google Sans"/>
                <a:ea typeface="Google Sans"/>
                <a:cs typeface="Google Sans"/>
                <a:sym typeface="Google Sans"/>
              </a:defRPr>
            </a:lvl6pPr>
            <a:lvl7pPr lvl="6" rtl="0">
              <a:spcBef>
                <a:spcPts val="0"/>
              </a:spcBef>
              <a:spcAft>
                <a:spcPts val="0"/>
              </a:spcAft>
              <a:buNone/>
              <a:defRPr sz="9300">
                <a:solidFill>
                  <a:schemeClr val="dk1"/>
                </a:solidFill>
                <a:latin typeface="Google Sans"/>
                <a:ea typeface="Google Sans"/>
                <a:cs typeface="Google Sans"/>
                <a:sym typeface="Google Sans"/>
              </a:defRPr>
            </a:lvl7pPr>
            <a:lvl8pPr lvl="7" rtl="0">
              <a:spcBef>
                <a:spcPts val="0"/>
              </a:spcBef>
              <a:spcAft>
                <a:spcPts val="0"/>
              </a:spcAft>
              <a:buNone/>
              <a:defRPr sz="9300">
                <a:solidFill>
                  <a:schemeClr val="dk1"/>
                </a:solidFill>
                <a:latin typeface="Google Sans"/>
                <a:ea typeface="Google Sans"/>
                <a:cs typeface="Google Sans"/>
                <a:sym typeface="Google Sans"/>
              </a:defRPr>
            </a:lvl8pPr>
            <a:lvl9pPr lvl="8" rtl="0">
              <a:spcBef>
                <a:spcPts val="0"/>
              </a:spcBef>
              <a:spcAft>
                <a:spcPts val="0"/>
              </a:spcAft>
              <a:buNone/>
              <a:defRPr sz="9300">
                <a:solidFill>
                  <a:schemeClr val="dk1"/>
                </a:solidFill>
                <a:latin typeface="Google Sans"/>
                <a:ea typeface="Google Sans"/>
                <a:cs typeface="Google Sans"/>
                <a:sym typeface="Google Sans"/>
              </a:defRPr>
            </a:lvl9pPr>
          </a:lstStyle>
          <a:p/>
        </p:txBody>
      </p:sp>
      <p:sp>
        <p:nvSpPr>
          <p:cNvPr id="69" name="Google Shape;69;p15"/>
          <p:cNvSpPr txBox="1"/>
          <p:nvPr>
            <p:ph idx="2" type="subTitle"/>
          </p:nvPr>
        </p:nvSpPr>
        <p:spPr>
          <a:xfrm>
            <a:off x="1095650" y="3035275"/>
            <a:ext cx="22014000" cy="1366500"/>
          </a:xfrm>
          <a:prstGeom prst="rect">
            <a:avLst/>
          </a:prstGeom>
        </p:spPr>
        <p:txBody>
          <a:bodyPr anchorCtr="0" anchor="t" bIns="91425" lIns="91425" spcFirstLastPara="1" rIns="91425" wrap="square" tIns="91425">
            <a:spAutoFit/>
          </a:bodyPr>
          <a:lstStyle>
            <a:lvl1pPr lvl="0" rtl="0">
              <a:spcBef>
                <a:spcPts val="0"/>
              </a:spcBef>
              <a:spcAft>
                <a:spcPts val="0"/>
              </a:spcAft>
              <a:buNone/>
              <a:defRPr sz="4800">
                <a:solidFill>
                  <a:schemeClr val="accent4"/>
                </a:solidFill>
                <a:latin typeface="Roboto Mono"/>
                <a:ea typeface="Roboto Mono"/>
                <a:cs typeface="Roboto Mono"/>
                <a:sym typeface="Roboto Mono"/>
              </a:defRPr>
            </a:lvl1pPr>
            <a:lvl2pPr lvl="1" rtl="0">
              <a:spcBef>
                <a:spcPts val="0"/>
              </a:spcBef>
              <a:spcAft>
                <a:spcPts val="0"/>
              </a:spcAft>
              <a:buNone/>
              <a:defRPr>
                <a:solidFill>
                  <a:schemeClr val="accent4"/>
                </a:solidFill>
                <a:latin typeface="Google Sans"/>
                <a:ea typeface="Google Sans"/>
                <a:cs typeface="Google Sans"/>
                <a:sym typeface="Google Sans"/>
              </a:defRPr>
            </a:lvl2pPr>
            <a:lvl3pPr lvl="2" rtl="0">
              <a:spcBef>
                <a:spcPts val="0"/>
              </a:spcBef>
              <a:spcAft>
                <a:spcPts val="0"/>
              </a:spcAft>
              <a:buNone/>
              <a:defRPr>
                <a:solidFill>
                  <a:schemeClr val="accent4"/>
                </a:solidFill>
                <a:latin typeface="Google Sans"/>
                <a:ea typeface="Google Sans"/>
                <a:cs typeface="Google Sans"/>
                <a:sym typeface="Google Sans"/>
              </a:defRPr>
            </a:lvl3pPr>
            <a:lvl4pPr lvl="3" rtl="0">
              <a:spcBef>
                <a:spcPts val="0"/>
              </a:spcBef>
              <a:spcAft>
                <a:spcPts val="0"/>
              </a:spcAft>
              <a:buNone/>
              <a:defRPr>
                <a:solidFill>
                  <a:schemeClr val="accent4"/>
                </a:solidFill>
                <a:latin typeface="Google Sans"/>
                <a:ea typeface="Google Sans"/>
                <a:cs typeface="Google Sans"/>
                <a:sym typeface="Google Sans"/>
              </a:defRPr>
            </a:lvl4pPr>
            <a:lvl5pPr lvl="4" rtl="0">
              <a:spcBef>
                <a:spcPts val="0"/>
              </a:spcBef>
              <a:spcAft>
                <a:spcPts val="0"/>
              </a:spcAft>
              <a:buNone/>
              <a:defRPr>
                <a:solidFill>
                  <a:schemeClr val="accent4"/>
                </a:solidFill>
                <a:latin typeface="Google Sans"/>
                <a:ea typeface="Google Sans"/>
                <a:cs typeface="Google Sans"/>
                <a:sym typeface="Google Sans"/>
              </a:defRPr>
            </a:lvl5pPr>
            <a:lvl6pPr lvl="5" rtl="0">
              <a:spcBef>
                <a:spcPts val="0"/>
              </a:spcBef>
              <a:spcAft>
                <a:spcPts val="0"/>
              </a:spcAft>
              <a:buNone/>
              <a:defRPr>
                <a:solidFill>
                  <a:schemeClr val="accent4"/>
                </a:solidFill>
                <a:latin typeface="Google Sans"/>
                <a:ea typeface="Google Sans"/>
                <a:cs typeface="Google Sans"/>
                <a:sym typeface="Google Sans"/>
              </a:defRPr>
            </a:lvl6pPr>
            <a:lvl7pPr lvl="6" rtl="0">
              <a:spcBef>
                <a:spcPts val="0"/>
              </a:spcBef>
              <a:spcAft>
                <a:spcPts val="0"/>
              </a:spcAft>
              <a:buNone/>
              <a:defRPr>
                <a:solidFill>
                  <a:schemeClr val="accent4"/>
                </a:solidFill>
                <a:latin typeface="Google Sans"/>
                <a:ea typeface="Google Sans"/>
                <a:cs typeface="Google Sans"/>
                <a:sym typeface="Google Sans"/>
              </a:defRPr>
            </a:lvl7pPr>
            <a:lvl8pPr lvl="7" rtl="0">
              <a:spcBef>
                <a:spcPts val="0"/>
              </a:spcBef>
              <a:spcAft>
                <a:spcPts val="0"/>
              </a:spcAft>
              <a:buNone/>
              <a:defRPr>
                <a:solidFill>
                  <a:schemeClr val="accent4"/>
                </a:solidFill>
                <a:latin typeface="Google Sans"/>
                <a:ea typeface="Google Sans"/>
                <a:cs typeface="Google Sans"/>
                <a:sym typeface="Google Sans"/>
              </a:defRPr>
            </a:lvl8pPr>
            <a:lvl9pPr lvl="8" rtl="0">
              <a:spcBef>
                <a:spcPts val="0"/>
              </a:spcBef>
              <a:spcAft>
                <a:spcPts val="0"/>
              </a:spcAft>
              <a:buNone/>
              <a:defRPr>
                <a:solidFill>
                  <a:schemeClr val="accent4"/>
                </a:solidFill>
                <a:latin typeface="Google Sans"/>
                <a:ea typeface="Google Sans"/>
                <a:cs typeface="Google Sans"/>
                <a:sym typeface="Google Sans"/>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tyle 01 - Red" showMasterSp="0">
  <p:cSld name="Title, Subtitle, &amp; Bullets_1_2_1_1">
    <p:bg>
      <p:bgPr>
        <a:blipFill>
          <a:blip r:embed="rId2">
            <a:alphaModFix/>
          </a:blip>
          <a:stretch>
            <a:fillRect/>
          </a:stretch>
        </a:blipFill>
      </p:bgPr>
    </p:bg>
    <p:spTree>
      <p:nvGrpSpPr>
        <p:cNvPr id="70" name="Shape 70"/>
        <p:cNvGrpSpPr/>
        <p:nvPr/>
      </p:nvGrpSpPr>
      <p:grpSpPr>
        <a:xfrm>
          <a:off x="0" y="0"/>
          <a:ext cx="0" cy="0"/>
          <a:chOff x="0" y="0"/>
          <a:chExt cx="0" cy="0"/>
        </a:xfrm>
      </p:grpSpPr>
      <p:sp>
        <p:nvSpPr>
          <p:cNvPr id="71" name="Google Shape;71;p16"/>
          <p:cNvSpPr txBox="1"/>
          <p:nvPr/>
        </p:nvSpPr>
        <p:spPr>
          <a:xfrm>
            <a:off x="1160395" y="3195454"/>
            <a:ext cx="18101400" cy="2759400"/>
          </a:xfrm>
          <a:prstGeom prst="rect">
            <a:avLst/>
          </a:prstGeom>
          <a:noFill/>
          <a:ln>
            <a:noFill/>
          </a:ln>
        </p:spPr>
        <p:txBody>
          <a:bodyPr anchorCtr="0" anchor="t" bIns="91425" lIns="91425" spcFirstLastPara="1" rIns="91425" wrap="square" tIns="91425">
            <a:noAutofit/>
          </a:bodyPr>
          <a:lstStyle/>
          <a:p>
            <a:pPr indent="-222250" lvl="0" marL="635000" rtl="0" algn="l">
              <a:spcBef>
                <a:spcPts val="5900"/>
              </a:spcBef>
              <a:spcAft>
                <a:spcPts val="0"/>
              </a:spcAft>
              <a:buNone/>
            </a:pPr>
            <a:r>
              <a:t/>
            </a:r>
            <a:endParaRPr sz="5200">
              <a:latin typeface="Helvetica Neue"/>
              <a:ea typeface="Helvetica Neue"/>
              <a:cs typeface="Helvetica Neue"/>
              <a:sym typeface="Helvetica Neue"/>
            </a:endParaRPr>
          </a:p>
        </p:txBody>
      </p:sp>
      <p:sp>
        <p:nvSpPr>
          <p:cNvPr id="72" name="Google Shape;72;p16"/>
          <p:cNvSpPr txBox="1"/>
          <p:nvPr>
            <p:ph type="title"/>
          </p:nvPr>
        </p:nvSpPr>
        <p:spPr>
          <a:xfrm>
            <a:off x="893050" y="1290125"/>
            <a:ext cx="21956100" cy="2005800"/>
          </a:xfrm>
          <a:prstGeom prst="rect">
            <a:avLst/>
          </a:prstGeom>
        </p:spPr>
        <p:txBody>
          <a:bodyPr anchorCtr="0" anchor="t" bIns="243800" lIns="243800" spcFirstLastPara="1" rIns="243800" wrap="square" tIns="243800">
            <a:spAutoFit/>
          </a:bodyPr>
          <a:lstStyle>
            <a:lvl1pPr lvl="0" rtl="0">
              <a:spcBef>
                <a:spcPts val="0"/>
              </a:spcBef>
              <a:spcAft>
                <a:spcPts val="0"/>
              </a:spcAft>
              <a:buNone/>
              <a:defRPr sz="9300">
                <a:solidFill>
                  <a:schemeClr val="dk1"/>
                </a:solidFill>
                <a:latin typeface="Google Sans"/>
                <a:ea typeface="Google Sans"/>
                <a:cs typeface="Google Sans"/>
                <a:sym typeface="Google Sans"/>
              </a:defRPr>
            </a:lvl1pPr>
            <a:lvl2pPr lvl="1" rtl="0">
              <a:spcBef>
                <a:spcPts val="0"/>
              </a:spcBef>
              <a:spcAft>
                <a:spcPts val="0"/>
              </a:spcAft>
              <a:buNone/>
              <a:defRPr sz="9300">
                <a:solidFill>
                  <a:schemeClr val="dk1"/>
                </a:solidFill>
                <a:latin typeface="Google Sans"/>
                <a:ea typeface="Google Sans"/>
                <a:cs typeface="Google Sans"/>
                <a:sym typeface="Google Sans"/>
              </a:defRPr>
            </a:lvl2pPr>
            <a:lvl3pPr lvl="2" rtl="0">
              <a:spcBef>
                <a:spcPts val="0"/>
              </a:spcBef>
              <a:spcAft>
                <a:spcPts val="0"/>
              </a:spcAft>
              <a:buNone/>
              <a:defRPr sz="9300">
                <a:solidFill>
                  <a:schemeClr val="dk1"/>
                </a:solidFill>
                <a:latin typeface="Google Sans"/>
                <a:ea typeface="Google Sans"/>
                <a:cs typeface="Google Sans"/>
                <a:sym typeface="Google Sans"/>
              </a:defRPr>
            </a:lvl3pPr>
            <a:lvl4pPr lvl="3" rtl="0">
              <a:spcBef>
                <a:spcPts val="0"/>
              </a:spcBef>
              <a:spcAft>
                <a:spcPts val="0"/>
              </a:spcAft>
              <a:buNone/>
              <a:defRPr sz="9300">
                <a:solidFill>
                  <a:schemeClr val="dk1"/>
                </a:solidFill>
                <a:latin typeface="Google Sans"/>
                <a:ea typeface="Google Sans"/>
                <a:cs typeface="Google Sans"/>
                <a:sym typeface="Google Sans"/>
              </a:defRPr>
            </a:lvl4pPr>
            <a:lvl5pPr lvl="4" rtl="0">
              <a:spcBef>
                <a:spcPts val="0"/>
              </a:spcBef>
              <a:spcAft>
                <a:spcPts val="0"/>
              </a:spcAft>
              <a:buNone/>
              <a:defRPr sz="9300">
                <a:solidFill>
                  <a:schemeClr val="dk1"/>
                </a:solidFill>
                <a:latin typeface="Google Sans"/>
                <a:ea typeface="Google Sans"/>
                <a:cs typeface="Google Sans"/>
                <a:sym typeface="Google Sans"/>
              </a:defRPr>
            </a:lvl5pPr>
            <a:lvl6pPr lvl="5" rtl="0">
              <a:spcBef>
                <a:spcPts val="0"/>
              </a:spcBef>
              <a:spcAft>
                <a:spcPts val="0"/>
              </a:spcAft>
              <a:buNone/>
              <a:defRPr sz="9300">
                <a:solidFill>
                  <a:schemeClr val="dk1"/>
                </a:solidFill>
                <a:latin typeface="Google Sans"/>
                <a:ea typeface="Google Sans"/>
                <a:cs typeface="Google Sans"/>
                <a:sym typeface="Google Sans"/>
              </a:defRPr>
            </a:lvl6pPr>
            <a:lvl7pPr lvl="6" rtl="0">
              <a:spcBef>
                <a:spcPts val="0"/>
              </a:spcBef>
              <a:spcAft>
                <a:spcPts val="0"/>
              </a:spcAft>
              <a:buNone/>
              <a:defRPr sz="9300">
                <a:solidFill>
                  <a:schemeClr val="dk1"/>
                </a:solidFill>
                <a:latin typeface="Google Sans"/>
                <a:ea typeface="Google Sans"/>
                <a:cs typeface="Google Sans"/>
                <a:sym typeface="Google Sans"/>
              </a:defRPr>
            </a:lvl7pPr>
            <a:lvl8pPr lvl="7" rtl="0">
              <a:spcBef>
                <a:spcPts val="0"/>
              </a:spcBef>
              <a:spcAft>
                <a:spcPts val="0"/>
              </a:spcAft>
              <a:buNone/>
              <a:defRPr sz="9300">
                <a:solidFill>
                  <a:schemeClr val="dk1"/>
                </a:solidFill>
                <a:latin typeface="Google Sans"/>
                <a:ea typeface="Google Sans"/>
                <a:cs typeface="Google Sans"/>
                <a:sym typeface="Google Sans"/>
              </a:defRPr>
            </a:lvl8pPr>
            <a:lvl9pPr lvl="8" rtl="0">
              <a:spcBef>
                <a:spcPts val="0"/>
              </a:spcBef>
              <a:spcAft>
                <a:spcPts val="0"/>
              </a:spcAft>
              <a:buNone/>
              <a:defRPr sz="9300">
                <a:solidFill>
                  <a:schemeClr val="dk1"/>
                </a:solidFill>
                <a:latin typeface="Google Sans"/>
                <a:ea typeface="Google Sans"/>
                <a:cs typeface="Google Sans"/>
                <a:sym typeface="Google Sans"/>
              </a:defRPr>
            </a:lvl9pPr>
          </a:lstStyle>
          <a:p/>
        </p:txBody>
      </p:sp>
      <p:sp>
        <p:nvSpPr>
          <p:cNvPr id="73" name="Google Shape;73;p16"/>
          <p:cNvSpPr txBox="1"/>
          <p:nvPr>
            <p:ph idx="1" type="body"/>
          </p:nvPr>
        </p:nvSpPr>
        <p:spPr>
          <a:xfrm>
            <a:off x="1203350" y="4079650"/>
            <a:ext cx="21906300" cy="6407100"/>
          </a:xfrm>
          <a:prstGeom prst="rect">
            <a:avLst/>
          </a:prstGeom>
        </p:spPr>
        <p:txBody>
          <a:bodyPr anchorCtr="0" anchor="t" bIns="91425" lIns="91425" spcFirstLastPara="1" rIns="91425" wrap="square" tIns="91425">
            <a:spAutoFit/>
          </a:bodyPr>
          <a:lstStyle>
            <a:lvl1pPr indent="-533400" lvl="0" marL="457200" rtl="0">
              <a:spcBef>
                <a:spcPts val="0"/>
              </a:spcBef>
              <a:spcAft>
                <a:spcPts val="0"/>
              </a:spcAft>
              <a:buSzPts val="4800"/>
              <a:buFont typeface="Open Sans Light"/>
              <a:buChar char="●"/>
              <a:defRPr sz="4800">
                <a:latin typeface="Open Sans Light"/>
                <a:ea typeface="Open Sans Light"/>
                <a:cs typeface="Open Sans Light"/>
                <a:sym typeface="Open Sans Light"/>
              </a:defRPr>
            </a:lvl1pPr>
            <a:lvl2pPr indent="-533400" lvl="1" marL="914400" rtl="0">
              <a:spcBef>
                <a:spcPts val="0"/>
              </a:spcBef>
              <a:spcAft>
                <a:spcPts val="0"/>
              </a:spcAft>
              <a:buSzPts val="4800"/>
              <a:buFont typeface="Open Sans Light"/>
              <a:buChar char="○"/>
              <a:defRPr sz="4800">
                <a:latin typeface="Open Sans Light"/>
                <a:ea typeface="Open Sans Light"/>
                <a:cs typeface="Open Sans Light"/>
                <a:sym typeface="Open Sans Light"/>
              </a:defRPr>
            </a:lvl2pPr>
            <a:lvl3pPr indent="-457200" lvl="2" marL="1371600" rtl="0">
              <a:spcBef>
                <a:spcPts val="0"/>
              </a:spcBef>
              <a:spcAft>
                <a:spcPts val="0"/>
              </a:spcAft>
              <a:buSzPts val="3600"/>
              <a:buFont typeface="Open Sans Light"/>
              <a:buChar char="■"/>
              <a:defRPr sz="3600">
                <a:latin typeface="Open Sans Light"/>
                <a:ea typeface="Open Sans Light"/>
                <a:cs typeface="Open Sans Light"/>
                <a:sym typeface="Open Sans Light"/>
              </a:defRPr>
            </a:lvl3pPr>
            <a:lvl4pPr indent="-457200" lvl="3" marL="1828800" rtl="0">
              <a:spcBef>
                <a:spcPts val="0"/>
              </a:spcBef>
              <a:spcAft>
                <a:spcPts val="0"/>
              </a:spcAft>
              <a:buSzPts val="3600"/>
              <a:buFont typeface="Open Sans Light"/>
              <a:buChar char="●"/>
              <a:defRPr sz="3600">
                <a:latin typeface="Open Sans Light"/>
                <a:ea typeface="Open Sans Light"/>
                <a:cs typeface="Open Sans Light"/>
                <a:sym typeface="Open Sans Light"/>
              </a:defRPr>
            </a:lvl4pPr>
            <a:lvl5pPr indent="-419100" lvl="4" marL="2286000" rtl="0">
              <a:spcBef>
                <a:spcPts val="0"/>
              </a:spcBef>
              <a:spcAft>
                <a:spcPts val="0"/>
              </a:spcAft>
              <a:buSzPts val="3000"/>
              <a:buFont typeface="Open Sans Light"/>
              <a:buChar char="○"/>
              <a:defRPr sz="3000">
                <a:latin typeface="Open Sans Light"/>
                <a:ea typeface="Open Sans Light"/>
                <a:cs typeface="Open Sans Light"/>
                <a:sym typeface="Open Sans Light"/>
              </a:defRPr>
            </a:lvl5pPr>
            <a:lvl6pPr indent="-419100" lvl="5" marL="2743200" rtl="0">
              <a:spcBef>
                <a:spcPts val="0"/>
              </a:spcBef>
              <a:spcAft>
                <a:spcPts val="0"/>
              </a:spcAft>
              <a:buSzPts val="3000"/>
              <a:buFont typeface="Open Sans Light"/>
              <a:buChar char="■"/>
              <a:defRPr sz="3000">
                <a:latin typeface="Open Sans Light"/>
                <a:ea typeface="Open Sans Light"/>
                <a:cs typeface="Open Sans Light"/>
                <a:sym typeface="Open Sans Light"/>
              </a:defRPr>
            </a:lvl6pPr>
            <a:lvl7pPr indent="-419100" lvl="6" marL="3200400" rtl="0">
              <a:spcBef>
                <a:spcPts val="0"/>
              </a:spcBef>
              <a:spcAft>
                <a:spcPts val="0"/>
              </a:spcAft>
              <a:buSzPts val="3000"/>
              <a:buFont typeface="Open Sans Light"/>
              <a:buChar char="●"/>
              <a:defRPr sz="3000">
                <a:latin typeface="Open Sans Light"/>
                <a:ea typeface="Open Sans Light"/>
                <a:cs typeface="Open Sans Light"/>
                <a:sym typeface="Open Sans Light"/>
              </a:defRPr>
            </a:lvl7pPr>
            <a:lvl8pPr indent="-419100" lvl="7" marL="3657600" rtl="0">
              <a:spcBef>
                <a:spcPts val="0"/>
              </a:spcBef>
              <a:spcAft>
                <a:spcPts val="0"/>
              </a:spcAft>
              <a:buSzPts val="3000"/>
              <a:buFont typeface="Open Sans Light"/>
              <a:buChar char="○"/>
              <a:defRPr sz="3000">
                <a:latin typeface="Open Sans Light"/>
                <a:ea typeface="Open Sans Light"/>
                <a:cs typeface="Open Sans Light"/>
                <a:sym typeface="Open Sans Light"/>
              </a:defRPr>
            </a:lvl8pPr>
            <a:lvl9pPr indent="-419100" lvl="8" marL="4114800" rtl="0">
              <a:spcBef>
                <a:spcPts val="0"/>
              </a:spcBef>
              <a:spcAft>
                <a:spcPts val="0"/>
              </a:spcAft>
              <a:buSzPts val="3000"/>
              <a:buFont typeface="Open Sans Light"/>
              <a:buChar char="■"/>
              <a:defRPr sz="3000">
                <a:latin typeface="Open Sans Light"/>
                <a:ea typeface="Open Sans Light"/>
                <a:cs typeface="Open Sans Light"/>
                <a:sym typeface="Open Sans Light"/>
              </a:defRPr>
            </a:lvl9pPr>
          </a:lstStyle>
          <a:p/>
        </p:txBody>
      </p:sp>
      <p:sp>
        <p:nvSpPr>
          <p:cNvPr id="74" name="Google Shape;74;p16"/>
          <p:cNvSpPr txBox="1"/>
          <p:nvPr>
            <p:ph idx="2" type="subTitle"/>
          </p:nvPr>
        </p:nvSpPr>
        <p:spPr>
          <a:xfrm>
            <a:off x="1095650" y="3035275"/>
            <a:ext cx="22014000" cy="1366500"/>
          </a:xfrm>
          <a:prstGeom prst="rect">
            <a:avLst/>
          </a:prstGeom>
        </p:spPr>
        <p:txBody>
          <a:bodyPr anchorCtr="0" anchor="t" bIns="91425" lIns="91425" spcFirstLastPara="1" rIns="91425" wrap="square" tIns="91425">
            <a:spAutoFit/>
          </a:bodyPr>
          <a:lstStyle>
            <a:lvl1pPr lvl="0" rtl="0">
              <a:spcBef>
                <a:spcPts val="0"/>
              </a:spcBef>
              <a:spcAft>
                <a:spcPts val="0"/>
              </a:spcAft>
              <a:buNone/>
              <a:defRPr sz="4800">
                <a:solidFill>
                  <a:schemeClr val="accent3"/>
                </a:solidFill>
                <a:latin typeface="Roboto Mono"/>
                <a:ea typeface="Roboto Mono"/>
                <a:cs typeface="Roboto Mono"/>
                <a:sym typeface="Roboto Mono"/>
              </a:defRPr>
            </a:lvl1pPr>
            <a:lvl2pPr lvl="1" rtl="0">
              <a:spcBef>
                <a:spcPts val="0"/>
              </a:spcBef>
              <a:spcAft>
                <a:spcPts val="0"/>
              </a:spcAft>
              <a:buNone/>
              <a:defRPr>
                <a:solidFill>
                  <a:schemeClr val="accent3"/>
                </a:solidFill>
                <a:latin typeface="Google Sans"/>
                <a:ea typeface="Google Sans"/>
                <a:cs typeface="Google Sans"/>
                <a:sym typeface="Google Sans"/>
              </a:defRPr>
            </a:lvl2pPr>
            <a:lvl3pPr lvl="2" rtl="0">
              <a:spcBef>
                <a:spcPts val="0"/>
              </a:spcBef>
              <a:spcAft>
                <a:spcPts val="0"/>
              </a:spcAft>
              <a:buNone/>
              <a:defRPr>
                <a:solidFill>
                  <a:schemeClr val="accent3"/>
                </a:solidFill>
                <a:latin typeface="Google Sans"/>
                <a:ea typeface="Google Sans"/>
                <a:cs typeface="Google Sans"/>
                <a:sym typeface="Google Sans"/>
              </a:defRPr>
            </a:lvl3pPr>
            <a:lvl4pPr lvl="3" rtl="0">
              <a:spcBef>
                <a:spcPts val="0"/>
              </a:spcBef>
              <a:spcAft>
                <a:spcPts val="0"/>
              </a:spcAft>
              <a:buNone/>
              <a:defRPr>
                <a:solidFill>
                  <a:schemeClr val="accent3"/>
                </a:solidFill>
                <a:latin typeface="Google Sans"/>
                <a:ea typeface="Google Sans"/>
                <a:cs typeface="Google Sans"/>
                <a:sym typeface="Google Sans"/>
              </a:defRPr>
            </a:lvl4pPr>
            <a:lvl5pPr lvl="4" rtl="0">
              <a:spcBef>
                <a:spcPts val="0"/>
              </a:spcBef>
              <a:spcAft>
                <a:spcPts val="0"/>
              </a:spcAft>
              <a:buNone/>
              <a:defRPr>
                <a:solidFill>
                  <a:schemeClr val="accent3"/>
                </a:solidFill>
                <a:latin typeface="Google Sans"/>
                <a:ea typeface="Google Sans"/>
                <a:cs typeface="Google Sans"/>
                <a:sym typeface="Google Sans"/>
              </a:defRPr>
            </a:lvl5pPr>
            <a:lvl6pPr lvl="5" rtl="0">
              <a:spcBef>
                <a:spcPts val="0"/>
              </a:spcBef>
              <a:spcAft>
                <a:spcPts val="0"/>
              </a:spcAft>
              <a:buNone/>
              <a:defRPr>
                <a:solidFill>
                  <a:schemeClr val="accent3"/>
                </a:solidFill>
                <a:latin typeface="Google Sans"/>
                <a:ea typeface="Google Sans"/>
                <a:cs typeface="Google Sans"/>
                <a:sym typeface="Google Sans"/>
              </a:defRPr>
            </a:lvl6pPr>
            <a:lvl7pPr lvl="6" rtl="0">
              <a:spcBef>
                <a:spcPts val="0"/>
              </a:spcBef>
              <a:spcAft>
                <a:spcPts val="0"/>
              </a:spcAft>
              <a:buNone/>
              <a:defRPr>
                <a:solidFill>
                  <a:schemeClr val="accent3"/>
                </a:solidFill>
                <a:latin typeface="Google Sans"/>
                <a:ea typeface="Google Sans"/>
                <a:cs typeface="Google Sans"/>
                <a:sym typeface="Google Sans"/>
              </a:defRPr>
            </a:lvl7pPr>
            <a:lvl8pPr lvl="7" rtl="0">
              <a:spcBef>
                <a:spcPts val="0"/>
              </a:spcBef>
              <a:spcAft>
                <a:spcPts val="0"/>
              </a:spcAft>
              <a:buNone/>
              <a:defRPr>
                <a:solidFill>
                  <a:schemeClr val="accent3"/>
                </a:solidFill>
                <a:latin typeface="Google Sans"/>
                <a:ea typeface="Google Sans"/>
                <a:cs typeface="Google Sans"/>
                <a:sym typeface="Google Sans"/>
              </a:defRPr>
            </a:lvl8pPr>
            <a:lvl9pPr lvl="8" rtl="0">
              <a:spcBef>
                <a:spcPts val="0"/>
              </a:spcBef>
              <a:spcAft>
                <a:spcPts val="0"/>
              </a:spcAft>
              <a:buNone/>
              <a:defRPr>
                <a:solidFill>
                  <a:schemeClr val="accent3"/>
                </a:solidFill>
                <a:latin typeface="Google Sans"/>
                <a:ea typeface="Google Sans"/>
                <a:cs typeface="Google Sans"/>
                <a:sym typeface="Google Sans"/>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tyle 01 - Yellow" showMasterSp="0">
  <p:cSld name="Title, Subtitle, &amp; Bullets_1_2_1_1_1">
    <p:bg>
      <p:bgPr>
        <a:blipFill>
          <a:blip r:embed="rId2">
            <a:alphaModFix/>
          </a:blip>
          <a:stretch>
            <a:fillRect/>
          </a:stretch>
        </a:blipFill>
      </p:bgPr>
    </p:bg>
    <p:spTree>
      <p:nvGrpSpPr>
        <p:cNvPr id="75" name="Shape 75"/>
        <p:cNvGrpSpPr/>
        <p:nvPr/>
      </p:nvGrpSpPr>
      <p:grpSpPr>
        <a:xfrm>
          <a:off x="0" y="0"/>
          <a:ext cx="0" cy="0"/>
          <a:chOff x="0" y="0"/>
          <a:chExt cx="0" cy="0"/>
        </a:xfrm>
      </p:grpSpPr>
      <p:sp>
        <p:nvSpPr>
          <p:cNvPr id="76" name="Google Shape;76;p17"/>
          <p:cNvSpPr txBox="1"/>
          <p:nvPr>
            <p:ph type="title"/>
          </p:nvPr>
        </p:nvSpPr>
        <p:spPr>
          <a:xfrm>
            <a:off x="893050" y="1290125"/>
            <a:ext cx="21956100" cy="2005800"/>
          </a:xfrm>
          <a:prstGeom prst="rect">
            <a:avLst/>
          </a:prstGeom>
        </p:spPr>
        <p:txBody>
          <a:bodyPr anchorCtr="0" anchor="t" bIns="243800" lIns="243800" spcFirstLastPara="1" rIns="243800" wrap="square" tIns="243800">
            <a:spAutoFit/>
          </a:bodyPr>
          <a:lstStyle>
            <a:lvl1pPr lvl="0" rtl="0">
              <a:spcBef>
                <a:spcPts val="0"/>
              </a:spcBef>
              <a:spcAft>
                <a:spcPts val="0"/>
              </a:spcAft>
              <a:buNone/>
              <a:defRPr sz="9300">
                <a:solidFill>
                  <a:schemeClr val="dk1"/>
                </a:solidFill>
                <a:latin typeface="Google Sans"/>
                <a:ea typeface="Google Sans"/>
                <a:cs typeface="Google Sans"/>
                <a:sym typeface="Google Sans"/>
              </a:defRPr>
            </a:lvl1pPr>
            <a:lvl2pPr lvl="1" rtl="0">
              <a:spcBef>
                <a:spcPts val="0"/>
              </a:spcBef>
              <a:spcAft>
                <a:spcPts val="0"/>
              </a:spcAft>
              <a:buNone/>
              <a:defRPr sz="9300">
                <a:solidFill>
                  <a:schemeClr val="dk1"/>
                </a:solidFill>
                <a:latin typeface="Google Sans"/>
                <a:ea typeface="Google Sans"/>
                <a:cs typeface="Google Sans"/>
                <a:sym typeface="Google Sans"/>
              </a:defRPr>
            </a:lvl2pPr>
            <a:lvl3pPr lvl="2" rtl="0">
              <a:spcBef>
                <a:spcPts val="0"/>
              </a:spcBef>
              <a:spcAft>
                <a:spcPts val="0"/>
              </a:spcAft>
              <a:buNone/>
              <a:defRPr sz="9300">
                <a:solidFill>
                  <a:schemeClr val="dk1"/>
                </a:solidFill>
                <a:latin typeface="Google Sans"/>
                <a:ea typeface="Google Sans"/>
                <a:cs typeface="Google Sans"/>
                <a:sym typeface="Google Sans"/>
              </a:defRPr>
            </a:lvl3pPr>
            <a:lvl4pPr lvl="3" rtl="0">
              <a:spcBef>
                <a:spcPts val="0"/>
              </a:spcBef>
              <a:spcAft>
                <a:spcPts val="0"/>
              </a:spcAft>
              <a:buNone/>
              <a:defRPr sz="9300">
                <a:solidFill>
                  <a:schemeClr val="dk1"/>
                </a:solidFill>
                <a:latin typeface="Google Sans"/>
                <a:ea typeface="Google Sans"/>
                <a:cs typeface="Google Sans"/>
                <a:sym typeface="Google Sans"/>
              </a:defRPr>
            </a:lvl4pPr>
            <a:lvl5pPr lvl="4" rtl="0">
              <a:spcBef>
                <a:spcPts val="0"/>
              </a:spcBef>
              <a:spcAft>
                <a:spcPts val="0"/>
              </a:spcAft>
              <a:buNone/>
              <a:defRPr sz="9300">
                <a:solidFill>
                  <a:schemeClr val="dk1"/>
                </a:solidFill>
                <a:latin typeface="Google Sans"/>
                <a:ea typeface="Google Sans"/>
                <a:cs typeface="Google Sans"/>
                <a:sym typeface="Google Sans"/>
              </a:defRPr>
            </a:lvl5pPr>
            <a:lvl6pPr lvl="5" rtl="0">
              <a:spcBef>
                <a:spcPts val="0"/>
              </a:spcBef>
              <a:spcAft>
                <a:spcPts val="0"/>
              </a:spcAft>
              <a:buNone/>
              <a:defRPr sz="9300">
                <a:solidFill>
                  <a:schemeClr val="dk1"/>
                </a:solidFill>
                <a:latin typeface="Google Sans"/>
                <a:ea typeface="Google Sans"/>
                <a:cs typeface="Google Sans"/>
                <a:sym typeface="Google Sans"/>
              </a:defRPr>
            </a:lvl6pPr>
            <a:lvl7pPr lvl="6" rtl="0">
              <a:spcBef>
                <a:spcPts val="0"/>
              </a:spcBef>
              <a:spcAft>
                <a:spcPts val="0"/>
              </a:spcAft>
              <a:buNone/>
              <a:defRPr sz="9300">
                <a:solidFill>
                  <a:schemeClr val="dk1"/>
                </a:solidFill>
                <a:latin typeface="Google Sans"/>
                <a:ea typeface="Google Sans"/>
                <a:cs typeface="Google Sans"/>
                <a:sym typeface="Google Sans"/>
              </a:defRPr>
            </a:lvl7pPr>
            <a:lvl8pPr lvl="7" rtl="0">
              <a:spcBef>
                <a:spcPts val="0"/>
              </a:spcBef>
              <a:spcAft>
                <a:spcPts val="0"/>
              </a:spcAft>
              <a:buNone/>
              <a:defRPr sz="9300">
                <a:solidFill>
                  <a:schemeClr val="dk1"/>
                </a:solidFill>
                <a:latin typeface="Google Sans"/>
                <a:ea typeface="Google Sans"/>
                <a:cs typeface="Google Sans"/>
                <a:sym typeface="Google Sans"/>
              </a:defRPr>
            </a:lvl8pPr>
            <a:lvl9pPr lvl="8" rtl="0">
              <a:spcBef>
                <a:spcPts val="0"/>
              </a:spcBef>
              <a:spcAft>
                <a:spcPts val="0"/>
              </a:spcAft>
              <a:buNone/>
              <a:defRPr sz="9300">
                <a:solidFill>
                  <a:schemeClr val="dk1"/>
                </a:solidFill>
                <a:latin typeface="Google Sans"/>
                <a:ea typeface="Google Sans"/>
                <a:cs typeface="Google Sans"/>
                <a:sym typeface="Google Sans"/>
              </a:defRPr>
            </a:lvl9pPr>
          </a:lstStyle>
          <a:p/>
        </p:txBody>
      </p:sp>
      <p:sp>
        <p:nvSpPr>
          <p:cNvPr id="77" name="Google Shape;77;p17"/>
          <p:cNvSpPr txBox="1"/>
          <p:nvPr>
            <p:ph idx="1" type="body"/>
          </p:nvPr>
        </p:nvSpPr>
        <p:spPr>
          <a:xfrm>
            <a:off x="1203350" y="4079650"/>
            <a:ext cx="21906300" cy="6407100"/>
          </a:xfrm>
          <a:prstGeom prst="rect">
            <a:avLst/>
          </a:prstGeom>
        </p:spPr>
        <p:txBody>
          <a:bodyPr anchorCtr="0" anchor="t" bIns="91425" lIns="91425" spcFirstLastPara="1" rIns="91425" wrap="square" tIns="91425">
            <a:spAutoFit/>
          </a:bodyPr>
          <a:lstStyle>
            <a:lvl1pPr indent="-533400" lvl="0" marL="457200" rtl="0">
              <a:spcBef>
                <a:spcPts val="0"/>
              </a:spcBef>
              <a:spcAft>
                <a:spcPts val="0"/>
              </a:spcAft>
              <a:buSzPts val="4800"/>
              <a:buFont typeface="Open Sans Light"/>
              <a:buChar char="●"/>
              <a:defRPr sz="4800">
                <a:latin typeface="Open Sans Light"/>
                <a:ea typeface="Open Sans Light"/>
                <a:cs typeface="Open Sans Light"/>
                <a:sym typeface="Open Sans Light"/>
              </a:defRPr>
            </a:lvl1pPr>
            <a:lvl2pPr indent="-533400" lvl="1" marL="914400" rtl="0">
              <a:spcBef>
                <a:spcPts val="0"/>
              </a:spcBef>
              <a:spcAft>
                <a:spcPts val="0"/>
              </a:spcAft>
              <a:buSzPts val="4800"/>
              <a:buFont typeface="Open Sans Light"/>
              <a:buChar char="○"/>
              <a:defRPr sz="4800">
                <a:latin typeface="Open Sans Light"/>
                <a:ea typeface="Open Sans Light"/>
                <a:cs typeface="Open Sans Light"/>
                <a:sym typeface="Open Sans Light"/>
              </a:defRPr>
            </a:lvl2pPr>
            <a:lvl3pPr indent="-457200" lvl="2" marL="1371600" rtl="0">
              <a:spcBef>
                <a:spcPts val="0"/>
              </a:spcBef>
              <a:spcAft>
                <a:spcPts val="0"/>
              </a:spcAft>
              <a:buSzPts val="3600"/>
              <a:buFont typeface="Open Sans Light"/>
              <a:buChar char="■"/>
              <a:defRPr sz="3600">
                <a:latin typeface="Open Sans Light"/>
                <a:ea typeface="Open Sans Light"/>
                <a:cs typeface="Open Sans Light"/>
                <a:sym typeface="Open Sans Light"/>
              </a:defRPr>
            </a:lvl3pPr>
            <a:lvl4pPr indent="-457200" lvl="3" marL="1828800" rtl="0">
              <a:spcBef>
                <a:spcPts val="0"/>
              </a:spcBef>
              <a:spcAft>
                <a:spcPts val="0"/>
              </a:spcAft>
              <a:buSzPts val="3600"/>
              <a:buFont typeface="Open Sans Light"/>
              <a:buChar char="●"/>
              <a:defRPr sz="3600">
                <a:latin typeface="Open Sans Light"/>
                <a:ea typeface="Open Sans Light"/>
                <a:cs typeface="Open Sans Light"/>
                <a:sym typeface="Open Sans Light"/>
              </a:defRPr>
            </a:lvl4pPr>
            <a:lvl5pPr indent="-419100" lvl="4" marL="2286000" rtl="0">
              <a:spcBef>
                <a:spcPts val="0"/>
              </a:spcBef>
              <a:spcAft>
                <a:spcPts val="0"/>
              </a:spcAft>
              <a:buSzPts val="3000"/>
              <a:buFont typeface="Open Sans Light"/>
              <a:buChar char="○"/>
              <a:defRPr sz="3000">
                <a:latin typeface="Open Sans Light"/>
                <a:ea typeface="Open Sans Light"/>
                <a:cs typeface="Open Sans Light"/>
                <a:sym typeface="Open Sans Light"/>
              </a:defRPr>
            </a:lvl5pPr>
            <a:lvl6pPr indent="-419100" lvl="5" marL="2743200" rtl="0">
              <a:spcBef>
                <a:spcPts val="0"/>
              </a:spcBef>
              <a:spcAft>
                <a:spcPts val="0"/>
              </a:spcAft>
              <a:buSzPts val="3000"/>
              <a:buFont typeface="Open Sans Light"/>
              <a:buChar char="■"/>
              <a:defRPr sz="3000">
                <a:latin typeface="Open Sans Light"/>
                <a:ea typeface="Open Sans Light"/>
                <a:cs typeface="Open Sans Light"/>
                <a:sym typeface="Open Sans Light"/>
              </a:defRPr>
            </a:lvl6pPr>
            <a:lvl7pPr indent="-419100" lvl="6" marL="3200400" rtl="0">
              <a:spcBef>
                <a:spcPts val="0"/>
              </a:spcBef>
              <a:spcAft>
                <a:spcPts val="0"/>
              </a:spcAft>
              <a:buSzPts val="3000"/>
              <a:buFont typeface="Open Sans Light"/>
              <a:buChar char="●"/>
              <a:defRPr sz="3000">
                <a:latin typeface="Open Sans Light"/>
                <a:ea typeface="Open Sans Light"/>
                <a:cs typeface="Open Sans Light"/>
                <a:sym typeface="Open Sans Light"/>
              </a:defRPr>
            </a:lvl7pPr>
            <a:lvl8pPr indent="-419100" lvl="7" marL="3657600" rtl="0">
              <a:spcBef>
                <a:spcPts val="0"/>
              </a:spcBef>
              <a:spcAft>
                <a:spcPts val="0"/>
              </a:spcAft>
              <a:buSzPts val="3000"/>
              <a:buFont typeface="Open Sans Light"/>
              <a:buChar char="○"/>
              <a:defRPr sz="3000">
                <a:latin typeface="Open Sans Light"/>
                <a:ea typeface="Open Sans Light"/>
                <a:cs typeface="Open Sans Light"/>
                <a:sym typeface="Open Sans Light"/>
              </a:defRPr>
            </a:lvl8pPr>
            <a:lvl9pPr indent="-419100" lvl="8" marL="4114800" rtl="0">
              <a:spcBef>
                <a:spcPts val="0"/>
              </a:spcBef>
              <a:spcAft>
                <a:spcPts val="0"/>
              </a:spcAft>
              <a:buSzPts val="3000"/>
              <a:buFont typeface="Open Sans Light"/>
              <a:buChar char="■"/>
              <a:defRPr sz="3000">
                <a:latin typeface="Open Sans Light"/>
                <a:ea typeface="Open Sans Light"/>
                <a:cs typeface="Open Sans Light"/>
                <a:sym typeface="Open Sans Light"/>
              </a:defRPr>
            </a:lvl9pPr>
          </a:lstStyle>
          <a:p/>
        </p:txBody>
      </p:sp>
      <p:sp>
        <p:nvSpPr>
          <p:cNvPr id="78" name="Google Shape;78;p17"/>
          <p:cNvSpPr txBox="1"/>
          <p:nvPr>
            <p:ph idx="2" type="subTitle"/>
          </p:nvPr>
        </p:nvSpPr>
        <p:spPr>
          <a:xfrm>
            <a:off x="1095650" y="3035275"/>
            <a:ext cx="22014000" cy="1366500"/>
          </a:xfrm>
          <a:prstGeom prst="rect">
            <a:avLst/>
          </a:prstGeom>
        </p:spPr>
        <p:txBody>
          <a:bodyPr anchorCtr="0" anchor="t" bIns="91425" lIns="91425" spcFirstLastPara="1" rIns="91425" wrap="square" tIns="91425">
            <a:spAutoFit/>
          </a:bodyPr>
          <a:lstStyle>
            <a:lvl1pPr lvl="0" rtl="0">
              <a:spcBef>
                <a:spcPts val="0"/>
              </a:spcBef>
              <a:spcAft>
                <a:spcPts val="0"/>
              </a:spcAft>
              <a:buNone/>
              <a:defRPr sz="4800">
                <a:solidFill>
                  <a:schemeClr val="accent2"/>
                </a:solidFill>
                <a:latin typeface="Roboto Mono"/>
                <a:ea typeface="Roboto Mono"/>
                <a:cs typeface="Roboto Mono"/>
                <a:sym typeface="Roboto Mono"/>
              </a:defRPr>
            </a:lvl1pPr>
            <a:lvl2pPr lvl="1" rtl="0">
              <a:spcBef>
                <a:spcPts val="0"/>
              </a:spcBef>
              <a:spcAft>
                <a:spcPts val="0"/>
              </a:spcAft>
              <a:buNone/>
              <a:defRPr>
                <a:solidFill>
                  <a:schemeClr val="accent2"/>
                </a:solidFill>
                <a:latin typeface="Google Sans"/>
                <a:ea typeface="Google Sans"/>
                <a:cs typeface="Google Sans"/>
                <a:sym typeface="Google Sans"/>
              </a:defRPr>
            </a:lvl2pPr>
            <a:lvl3pPr lvl="2" rtl="0">
              <a:spcBef>
                <a:spcPts val="0"/>
              </a:spcBef>
              <a:spcAft>
                <a:spcPts val="0"/>
              </a:spcAft>
              <a:buNone/>
              <a:defRPr>
                <a:solidFill>
                  <a:schemeClr val="accent2"/>
                </a:solidFill>
                <a:latin typeface="Google Sans"/>
                <a:ea typeface="Google Sans"/>
                <a:cs typeface="Google Sans"/>
                <a:sym typeface="Google Sans"/>
              </a:defRPr>
            </a:lvl3pPr>
            <a:lvl4pPr lvl="3" rtl="0">
              <a:spcBef>
                <a:spcPts val="0"/>
              </a:spcBef>
              <a:spcAft>
                <a:spcPts val="0"/>
              </a:spcAft>
              <a:buNone/>
              <a:defRPr>
                <a:solidFill>
                  <a:schemeClr val="accent2"/>
                </a:solidFill>
                <a:latin typeface="Google Sans"/>
                <a:ea typeface="Google Sans"/>
                <a:cs typeface="Google Sans"/>
                <a:sym typeface="Google Sans"/>
              </a:defRPr>
            </a:lvl4pPr>
            <a:lvl5pPr lvl="4" rtl="0">
              <a:spcBef>
                <a:spcPts val="0"/>
              </a:spcBef>
              <a:spcAft>
                <a:spcPts val="0"/>
              </a:spcAft>
              <a:buNone/>
              <a:defRPr>
                <a:solidFill>
                  <a:schemeClr val="accent2"/>
                </a:solidFill>
                <a:latin typeface="Google Sans"/>
                <a:ea typeface="Google Sans"/>
                <a:cs typeface="Google Sans"/>
                <a:sym typeface="Google Sans"/>
              </a:defRPr>
            </a:lvl5pPr>
            <a:lvl6pPr lvl="5" rtl="0">
              <a:spcBef>
                <a:spcPts val="0"/>
              </a:spcBef>
              <a:spcAft>
                <a:spcPts val="0"/>
              </a:spcAft>
              <a:buNone/>
              <a:defRPr>
                <a:solidFill>
                  <a:schemeClr val="accent2"/>
                </a:solidFill>
                <a:latin typeface="Google Sans"/>
                <a:ea typeface="Google Sans"/>
                <a:cs typeface="Google Sans"/>
                <a:sym typeface="Google Sans"/>
              </a:defRPr>
            </a:lvl6pPr>
            <a:lvl7pPr lvl="6" rtl="0">
              <a:spcBef>
                <a:spcPts val="0"/>
              </a:spcBef>
              <a:spcAft>
                <a:spcPts val="0"/>
              </a:spcAft>
              <a:buNone/>
              <a:defRPr>
                <a:solidFill>
                  <a:schemeClr val="accent2"/>
                </a:solidFill>
                <a:latin typeface="Google Sans"/>
                <a:ea typeface="Google Sans"/>
                <a:cs typeface="Google Sans"/>
                <a:sym typeface="Google Sans"/>
              </a:defRPr>
            </a:lvl7pPr>
            <a:lvl8pPr lvl="7" rtl="0">
              <a:spcBef>
                <a:spcPts val="0"/>
              </a:spcBef>
              <a:spcAft>
                <a:spcPts val="0"/>
              </a:spcAft>
              <a:buNone/>
              <a:defRPr>
                <a:solidFill>
                  <a:schemeClr val="accent2"/>
                </a:solidFill>
                <a:latin typeface="Google Sans"/>
                <a:ea typeface="Google Sans"/>
                <a:cs typeface="Google Sans"/>
                <a:sym typeface="Google Sans"/>
              </a:defRPr>
            </a:lvl8pPr>
            <a:lvl9pPr lvl="8" rtl="0">
              <a:spcBef>
                <a:spcPts val="0"/>
              </a:spcBef>
              <a:spcAft>
                <a:spcPts val="0"/>
              </a:spcAft>
              <a:buNone/>
              <a:defRPr>
                <a:solidFill>
                  <a:schemeClr val="accent2"/>
                </a:solidFill>
                <a:latin typeface="Google Sans"/>
                <a:ea typeface="Google Sans"/>
                <a:cs typeface="Google Sans"/>
                <a:sym typeface="Google Sans"/>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tyle 02 - Blue" showMasterSp="0">
  <p:cSld name="Title, Subtitle, &amp; Bullets_1_1_1_1">
    <p:bg>
      <p:bgPr>
        <a:blipFill>
          <a:blip r:embed="rId2">
            <a:alphaModFix/>
          </a:blip>
          <a:stretch>
            <a:fillRect/>
          </a:stretch>
        </a:blipFill>
      </p:bgPr>
    </p:bg>
    <p:spTree>
      <p:nvGrpSpPr>
        <p:cNvPr id="79" name="Shape 79"/>
        <p:cNvGrpSpPr/>
        <p:nvPr/>
      </p:nvGrpSpPr>
      <p:grpSpPr>
        <a:xfrm>
          <a:off x="0" y="0"/>
          <a:ext cx="0" cy="0"/>
          <a:chOff x="0" y="0"/>
          <a:chExt cx="0" cy="0"/>
        </a:xfrm>
      </p:grpSpPr>
      <p:sp>
        <p:nvSpPr>
          <p:cNvPr id="80" name="Google Shape;80;p18"/>
          <p:cNvSpPr txBox="1"/>
          <p:nvPr>
            <p:ph idx="1" type="body"/>
          </p:nvPr>
        </p:nvSpPr>
        <p:spPr>
          <a:xfrm>
            <a:off x="1203350" y="4079650"/>
            <a:ext cx="21906300" cy="6407100"/>
          </a:xfrm>
          <a:prstGeom prst="rect">
            <a:avLst/>
          </a:prstGeom>
        </p:spPr>
        <p:txBody>
          <a:bodyPr anchorCtr="0" anchor="t" bIns="91425" lIns="91425" spcFirstLastPara="1" rIns="91425" wrap="square" tIns="91425">
            <a:spAutoFit/>
          </a:bodyPr>
          <a:lstStyle>
            <a:lvl1pPr indent="-533400" lvl="0" marL="457200" rtl="0">
              <a:spcBef>
                <a:spcPts val="0"/>
              </a:spcBef>
              <a:spcAft>
                <a:spcPts val="0"/>
              </a:spcAft>
              <a:buSzPts val="4800"/>
              <a:buFont typeface="Open Sans Light"/>
              <a:buChar char="●"/>
              <a:defRPr sz="4800">
                <a:latin typeface="Open Sans Light"/>
                <a:ea typeface="Open Sans Light"/>
                <a:cs typeface="Open Sans Light"/>
                <a:sym typeface="Open Sans Light"/>
              </a:defRPr>
            </a:lvl1pPr>
            <a:lvl2pPr indent="-533400" lvl="1" marL="914400" rtl="0">
              <a:spcBef>
                <a:spcPts val="0"/>
              </a:spcBef>
              <a:spcAft>
                <a:spcPts val="0"/>
              </a:spcAft>
              <a:buSzPts val="4800"/>
              <a:buFont typeface="Open Sans Light"/>
              <a:buChar char="○"/>
              <a:defRPr sz="4800">
                <a:latin typeface="Open Sans Light"/>
                <a:ea typeface="Open Sans Light"/>
                <a:cs typeface="Open Sans Light"/>
                <a:sym typeface="Open Sans Light"/>
              </a:defRPr>
            </a:lvl2pPr>
            <a:lvl3pPr indent="-457200" lvl="2" marL="1371600" rtl="0">
              <a:spcBef>
                <a:spcPts val="0"/>
              </a:spcBef>
              <a:spcAft>
                <a:spcPts val="0"/>
              </a:spcAft>
              <a:buSzPts val="3600"/>
              <a:buFont typeface="Open Sans Light"/>
              <a:buChar char="■"/>
              <a:defRPr sz="3600">
                <a:latin typeface="Open Sans Light"/>
                <a:ea typeface="Open Sans Light"/>
                <a:cs typeface="Open Sans Light"/>
                <a:sym typeface="Open Sans Light"/>
              </a:defRPr>
            </a:lvl3pPr>
            <a:lvl4pPr indent="-457200" lvl="3" marL="1828800" rtl="0">
              <a:spcBef>
                <a:spcPts val="0"/>
              </a:spcBef>
              <a:spcAft>
                <a:spcPts val="0"/>
              </a:spcAft>
              <a:buSzPts val="3600"/>
              <a:buFont typeface="Open Sans Light"/>
              <a:buChar char="●"/>
              <a:defRPr sz="3600">
                <a:latin typeface="Open Sans Light"/>
                <a:ea typeface="Open Sans Light"/>
                <a:cs typeface="Open Sans Light"/>
                <a:sym typeface="Open Sans Light"/>
              </a:defRPr>
            </a:lvl4pPr>
            <a:lvl5pPr indent="-419100" lvl="4" marL="2286000" rtl="0">
              <a:spcBef>
                <a:spcPts val="0"/>
              </a:spcBef>
              <a:spcAft>
                <a:spcPts val="0"/>
              </a:spcAft>
              <a:buSzPts val="3000"/>
              <a:buFont typeface="Open Sans Light"/>
              <a:buChar char="○"/>
              <a:defRPr sz="3000">
                <a:latin typeface="Open Sans Light"/>
                <a:ea typeface="Open Sans Light"/>
                <a:cs typeface="Open Sans Light"/>
                <a:sym typeface="Open Sans Light"/>
              </a:defRPr>
            </a:lvl5pPr>
            <a:lvl6pPr indent="-419100" lvl="5" marL="2743200" rtl="0">
              <a:spcBef>
                <a:spcPts val="0"/>
              </a:spcBef>
              <a:spcAft>
                <a:spcPts val="0"/>
              </a:spcAft>
              <a:buSzPts val="3000"/>
              <a:buFont typeface="Open Sans Light"/>
              <a:buChar char="■"/>
              <a:defRPr sz="3000">
                <a:latin typeface="Open Sans Light"/>
                <a:ea typeface="Open Sans Light"/>
                <a:cs typeface="Open Sans Light"/>
                <a:sym typeface="Open Sans Light"/>
              </a:defRPr>
            </a:lvl6pPr>
            <a:lvl7pPr indent="-419100" lvl="6" marL="3200400" rtl="0">
              <a:spcBef>
                <a:spcPts val="0"/>
              </a:spcBef>
              <a:spcAft>
                <a:spcPts val="0"/>
              </a:spcAft>
              <a:buSzPts val="3000"/>
              <a:buFont typeface="Open Sans Light"/>
              <a:buChar char="●"/>
              <a:defRPr sz="3000">
                <a:latin typeface="Open Sans Light"/>
                <a:ea typeface="Open Sans Light"/>
                <a:cs typeface="Open Sans Light"/>
                <a:sym typeface="Open Sans Light"/>
              </a:defRPr>
            </a:lvl7pPr>
            <a:lvl8pPr indent="-419100" lvl="7" marL="3657600" rtl="0">
              <a:spcBef>
                <a:spcPts val="0"/>
              </a:spcBef>
              <a:spcAft>
                <a:spcPts val="0"/>
              </a:spcAft>
              <a:buSzPts val="3000"/>
              <a:buFont typeface="Open Sans Light"/>
              <a:buChar char="○"/>
              <a:defRPr sz="3000">
                <a:latin typeface="Open Sans Light"/>
                <a:ea typeface="Open Sans Light"/>
                <a:cs typeface="Open Sans Light"/>
                <a:sym typeface="Open Sans Light"/>
              </a:defRPr>
            </a:lvl8pPr>
            <a:lvl9pPr indent="-419100" lvl="8" marL="4114800" rtl="0">
              <a:spcBef>
                <a:spcPts val="0"/>
              </a:spcBef>
              <a:spcAft>
                <a:spcPts val="0"/>
              </a:spcAft>
              <a:buSzPts val="3000"/>
              <a:buFont typeface="Open Sans Light"/>
              <a:buChar char="■"/>
              <a:defRPr sz="3000">
                <a:latin typeface="Open Sans Light"/>
                <a:ea typeface="Open Sans Light"/>
                <a:cs typeface="Open Sans Light"/>
                <a:sym typeface="Open Sans Light"/>
              </a:defRPr>
            </a:lvl9pPr>
          </a:lstStyle>
          <a:p/>
        </p:txBody>
      </p:sp>
      <p:sp>
        <p:nvSpPr>
          <p:cNvPr id="81" name="Google Shape;81;p18"/>
          <p:cNvSpPr txBox="1"/>
          <p:nvPr>
            <p:ph type="title"/>
          </p:nvPr>
        </p:nvSpPr>
        <p:spPr>
          <a:xfrm>
            <a:off x="893050" y="1290125"/>
            <a:ext cx="21956100" cy="2005800"/>
          </a:xfrm>
          <a:prstGeom prst="rect">
            <a:avLst/>
          </a:prstGeom>
        </p:spPr>
        <p:txBody>
          <a:bodyPr anchorCtr="0" anchor="t" bIns="243800" lIns="243800" spcFirstLastPara="1" rIns="243800" wrap="square" tIns="243800">
            <a:spAutoFit/>
          </a:bodyPr>
          <a:lstStyle>
            <a:lvl1pPr lvl="0" rtl="0">
              <a:spcBef>
                <a:spcPts val="0"/>
              </a:spcBef>
              <a:spcAft>
                <a:spcPts val="0"/>
              </a:spcAft>
              <a:buNone/>
              <a:defRPr sz="9300">
                <a:solidFill>
                  <a:schemeClr val="dk1"/>
                </a:solidFill>
                <a:latin typeface="Google Sans"/>
                <a:ea typeface="Google Sans"/>
                <a:cs typeface="Google Sans"/>
                <a:sym typeface="Google Sans"/>
              </a:defRPr>
            </a:lvl1pPr>
            <a:lvl2pPr lvl="1" rtl="0">
              <a:spcBef>
                <a:spcPts val="0"/>
              </a:spcBef>
              <a:spcAft>
                <a:spcPts val="0"/>
              </a:spcAft>
              <a:buNone/>
              <a:defRPr sz="9300">
                <a:solidFill>
                  <a:schemeClr val="dk1"/>
                </a:solidFill>
                <a:latin typeface="Google Sans"/>
                <a:ea typeface="Google Sans"/>
                <a:cs typeface="Google Sans"/>
                <a:sym typeface="Google Sans"/>
              </a:defRPr>
            </a:lvl2pPr>
            <a:lvl3pPr lvl="2" rtl="0">
              <a:spcBef>
                <a:spcPts val="0"/>
              </a:spcBef>
              <a:spcAft>
                <a:spcPts val="0"/>
              </a:spcAft>
              <a:buNone/>
              <a:defRPr sz="9300">
                <a:solidFill>
                  <a:schemeClr val="dk1"/>
                </a:solidFill>
                <a:latin typeface="Google Sans"/>
                <a:ea typeface="Google Sans"/>
                <a:cs typeface="Google Sans"/>
                <a:sym typeface="Google Sans"/>
              </a:defRPr>
            </a:lvl3pPr>
            <a:lvl4pPr lvl="3" rtl="0">
              <a:spcBef>
                <a:spcPts val="0"/>
              </a:spcBef>
              <a:spcAft>
                <a:spcPts val="0"/>
              </a:spcAft>
              <a:buNone/>
              <a:defRPr sz="9300">
                <a:solidFill>
                  <a:schemeClr val="dk1"/>
                </a:solidFill>
                <a:latin typeface="Google Sans"/>
                <a:ea typeface="Google Sans"/>
                <a:cs typeface="Google Sans"/>
                <a:sym typeface="Google Sans"/>
              </a:defRPr>
            </a:lvl4pPr>
            <a:lvl5pPr lvl="4" rtl="0">
              <a:spcBef>
                <a:spcPts val="0"/>
              </a:spcBef>
              <a:spcAft>
                <a:spcPts val="0"/>
              </a:spcAft>
              <a:buNone/>
              <a:defRPr sz="9300">
                <a:solidFill>
                  <a:schemeClr val="dk1"/>
                </a:solidFill>
                <a:latin typeface="Google Sans"/>
                <a:ea typeface="Google Sans"/>
                <a:cs typeface="Google Sans"/>
                <a:sym typeface="Google Sans"/>
              </a:defRPr>
            </a:lvl5pPr>
            <a:lvl6pPr lvl="5" rtl="0">
              <a:spcBef>
                <a:spcPts val="0"/>
              </a:spcBef>
              <a:spcAft>
                <a:spcPts val="0"/>
              </a:spcAft>
              <a:buNone/>
              <a:defRPr sz="9300">
                <a:solidFill>
                  <a:schemeClr val="dk1"/>
                </a:solidFill>
                <a:latin typeface="Google Sans"/>
                <a:ea typeface="Google Sans"/>
                <a:cs typeface="Google Sans"/>
                <a:sym typeface="Google Sans"/>
              </a:defRPr>
            </a:lvl6pPr>
            <a:lvl7pPr lvl="6" rtl="0">
              <a:spcBef>
                <a:spcPts val="0"/>
              </a:spcBef>
              <a:spcAft>
                <a:spcPts val="0"/>
              </a:spcAft>
              <a:buNone/>
              <a:defRPr sz="9300">
                <a:solidFill>
                  <a:schemeClr val="dk1"/>
                </a:solidFill>
                <a:latin typeface="Google Sans"/>
                <a:ea typeface="Google Sans"/>
                <a:cs typeface="Google Sans"/>
                <a:sym typeface="Google Sans"/>
              </a:defRPr>
            </a:lvl7pPr>
            <a:lvl8pPr lvl="7" rtl="0">
              <a:spcBef>
                <a:spcPts val="0"/>
              </a:spcBef>
              <a:spcAft>
                <a:spcPts val="0"/>
              </a:spcAft>
              <a:buNone/>
              <a:defRPr sz="9300">
                <a:solidFill>
                  <a:schemeClr val="dk1"/>
                </a:solidFill>
                <a:latin typeface="Google Sans"/>
                <a:ea typeface="Google Sans"/>
                <a:cs typeface="Google Sans"/>
                <a:sym typeface="Google Sans"/>
              </a:defRPr>
            </a:lvl8pPr>
            <a:lvl9pPr lvl="8" rtl="0">
              <a:spcBef>
                <a:spcPts val="0"/>
              </a:spcBef>
              <a:spcAft>
                <a:spcPts val="0"/>
              </a:spcAft>
              <a:buNone/>
              <a:defRPr sz="9300">
                <a:solidFill>
                  <a:schemeClr val="dk1"/>
                </a:solidFill>
                <a:latin typeface="Google Sans"/>
                <a:ea typeface="Google Sans"/>
                <a:cs typeface="Google Sans"/>
                <a:sym typeface="Google Sans"/>
              </a:defRPr>
            </a:lvl9pPr>
          </a:lstStyle>
          <a:p/>
        </p:txBody>
      </p:sp>
      <p:sp>
        <p:nvSpPr>
          <p:cNvPr id="82" name="Google Shape;82;p18"/>
          <p:cNvSpPr txBox="1"/>
          <p:nvPr>
            <p:ph idx="2" type="subTitle"/>
          </p:nvPr>
        </p:nvSpPr>
        <p:spPr>
          <a:xfrm>
            <a:off x="1095650" y="3035275"/>
            <a:ext cx="22014000" cy="1366500"/>
          </a:xfrm>
          <a:prstGeom prst="rect">
            <a:avLst/>
          </a:prstGeom>
        </p:spPr>
        <p:txBody>
          <a:bodyPr anchorCtr="0" anchor="t" bIns="91425" lIns="91425" spcFirstLastPara="1" rIns="91425" wrap="square" tIns="91425">
            <a:spAutoFit/>
          </a:bodyPr>
          <a:lstStyle>
            <a:lvl1pPr lvl="0" rtl="0">
              <a:spcBef>
                <a:spcPts val="0"/>
              </a:spcBef>
              <a:spcAft>
                <a:spcPts val="0"/>
              </a:spcAft>
              <a:buNone/>
              <a:defRPr sz="4800">
                <a:solidFill>
                  <a:schemeClr val="accent1"/>
                </a:solidFill>
                <a:latin typeface="Roboto Mono"/>
                <a:ea typeface="Roboto Mono"/>
                <a:cs typeface="Roboto Mono"/>
                <a:sym typeface="Roboto Mono"/>
              </a:defRPr>
            </a:lvl1pPr>
            <a:lvl2pPr lvl="1" rtl="0">
              <a:spcBef>
                <a:spcPts val="0"/>
              </a:spcBef>
              <a:spcAft>
                <a:spcPts val="0"/>
              </a:spcAft>
              <a:buNone/>
              <a:defRPr>
                <a:solidFill>
                  <a:schemeClr val="accent1"/>
                </a:solidFill>
                <a:latin typeface="Google Sans"/>
                <a:ea typeface="Google Sans"/>
                <a:cs typeface="Google Sans"/>
                <a:sym typeface="Google Sans"/>
              </a:defRPr>
            </a:lvl2pPr>
            <a:lvl3pPr lvl="2" rtl="0">
              <a:spcBef>
                <a:spcPts val="0"/>
              </a:spcBef>
              <a:spcAft>
                <a:spcPts val="0"/>
              </a:spcAft>
              <a:buNone/>
              <a:defRPr>
                <a:solidFill>
                  <a:schemeClr val="accent1"/>
                </a:solidFill>
                <a:latin typeface="Google Sans"/>
                <a:ea typeface="Google Sans"/>
                <a:cs typeface="Google Sans"/>
                <a:sym typeface="Google Sans"/>
              </a:defRPr>
            </a:lvl3pPr>
            <a:lvl4pPr lvl="3" rtl="0">
              <a:spcBef>
                <a:spcPts val="0"/>
              </a:spcBef>
              <a:spcAft>
                <a:spcPts val="0"/>
              </a:spcAft>
              <a:buNone/>
              <a:defRPr>
                <a:solidFill>
                  <a:schemeClr val="accent1"/>
                </a:solidFill>
                <a:latin typeface="Google Sans"/>
                <a:ea typeface="Google Sans"/>
                <a:cs typeface="Google Sans"/>
                <a:sym typeface="Google Sans"/>
              </a:defRPr>
            </a:lvl4pPr>
            <a:lvl5pPr lvl="4" rtl="0">
              <a:spcBef>
                <a:spcPts val="0"/>
              </a:spcBef>
              <a:spcAft>
                <a:spcPts val="0"/>
              </a:spcAft>
              <a:buNone/>
              <a:defRPr>
                <a:solidFill>
                  <a:schemeClr val="accent1"/>
                </a:solidFill>
                <a:latin typeface="Google Sans"/>
                <a:ea typeface="Google Sans"/>
                <a:cs typeface="Google Sans"/>
                <a:sym typeface="Google Sans"/>
              </a:defRPr>
            </a:lvl5pPr>
            <a:lvl6pPr lvl="5" rtl="0">
              <a:spcBef>
                <a:spcPts val="0"/>
              </a:spcBef>
              <a:spcAft>
                <a:spcPts val="0"/>
              </a:spcAft>
              <a:buNone/>
              <a:defRPr>
                <a:solidFill>
                  <a:schemeClr val="accent1"/>
                </a:solidFill>
                <a:latin typeface="Google Sans"/>
                <a:ea typeface="Google Sans"/>
                <a:cs typeface="Google Sans"/>
                <a:sym typeface="Google Sans"/>
              </a:defRPr>
            </a:lvl6pPr>
            <a:lvl7pPr lvl="6" rtl="0">
              <a:spcBef>
                <a:spcPts val="0"/>
              </a:spcBef>
              <a:spcAft>
                <a:spcPts val="0"/>
              </a:spcAft>
              <a:buNone/>
              <a:defRPr>
                <a:solidFill>
                  <a:schemeClr val="accent1"/>
                </a:solidFill>
                <a:latin typeface="Google Sans"/>
                <a:ea typeface="Google Sans"/>
                <a:cs typeface="Google Sans"/>
                <a:sym typeface="Google Sans"/>
              </a:defRPr>
            </a:lvl7pPr>
            <a:lvl8pPr lvl="7" rtl="0">
              <a:spcBef>
                <a:spcPts val="0"/>
              </a:spcBef>
              <a:spcAft>
                <a:spcPts val="0"/>
              </a:spcAft>
              <a:buNone/>
              <a:defRPr>
                <a:solidFill>
                  <a:schemeClr val="accent1"/>
                </a:solidFill>
                <a:latin typeface="Google Sans"/>
                <a:ea typeface="Google Sans"/>
                <a:cs typeface="Google Sans"/>
                <a:sym typeface="Google Sans"/>
              </a:defRPr>
            </a:lvl8pPr>
            <a:lvl9pPr lvl="8" rtl="0">
              <a:spcBef>
                <a:spcPts val="0"/>
              </a:spcBef>
              <a:spcAft>
                <a:spcPts val="0"/>
              </a:spcAft>
              <a:buNone/>
              <a:defRPr>
                <a:solidFill>
                  <a:schemeClr val="accent1"/>
                </a:solidFill>
                <a:latin typeface="Google Sans"/>
                <a:ea typeface="Google Sans"/>
                <a:cs typeface="Google Sans"/>
                <a:sym typeface="Google Sans"/>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tyle 02 - Green " showMasterSp="0">
  <p:cSld name="Title, Subtitle, &amp; Bullets_1_2_1_2">
    <p:bg>
      <p:bgPr>
        <a:blipFill>
          <a:blip r:embed="rId2">
            <a:alphaModFix/>
          </a:blip>
          <a:stretch>
            <a:fillRect/>
          </a:stretch>
        </a:blipFill>
      </p:bgPr>
    </p:bg>
    <p:spTree>
      <p:nvGrpSpPr>
        <p:cNvPr id="83" name="Shape 83"/>
        <p:cNvGrpSpPr/>
        <p:nvPr/>
      </p:nvGrpSpPr>
      <p:grpSpPr>
        <a:xfrm>
          <a:off x="0" y="0"/>
          <a:ext cx="0" cy="0"/>
          <a:chOff x="0" y="0"/>
          <a:chExt cx="0" cy="0"/>
        </a:xfrm>
      </p:grpSpPr>
      <p:sp>
        <p:nvSpPr>
          <p:cNvPr id="84" name="Google Shape;84;p19"/>
          <p:cNvSpPr txBox="1"/>
          <p:nvPr>
            <p:ph idx="1" type="body"/>
          </p:nvPr>
        </p:nvSpPr>
        <p:spPr>
          <a:xfrm>
            <a:off x="1203350" y="4079650"/>
            <a:ext cx="21906300" cy="6407100"/>
          </a:xfrm>
          <a:prstGeom prst="rect">
            <a:avLst/>
          </a:prstGeom>
        </p:spPr>
        <p:txBody>
          <a:bodyPr anchorCtr="0" anchor="t" bIns="91425" lIns="91425" spcFirstLastPara="1" rIns="91425" wrap="square" tIns="91425">
            <a:spAutoFit/>
          </a:bodyPr>
          <a:lstStyle>
            <a:lvl1pPr indent="-533400" lvl="0" marL="457200" rtl="0">
              <a:spcBef>
                <a:spcPts val="0"/>
              </a:spcBef>
              <a:spcAft>
                <a:spcPts val="0"/>
              </a:spcAft>
              <a:buSzPts val="4800"/>
              <a:buFont typeface="Open Sans Light"/>
              <a:buChar char="●"/>
              <a:defRPr sz="4800">
                <a:latin typeface="Open Sans Light"/>
                <a:ea typeface="Open Sans Light"/>
                <a:cs typeface="Open Sans Light"/>
                <a:sym typeface="Open Sans Light"/>
              </a:defRPr>
            </a:lvl1pPr>
            <a:lvl2pPr indent="-533400" lvl="1" marL="914400" rtl="0">
              <a:spcBef>
                <a:spcPts val="0"/>
              </a:spcBef>
              <a:spcAft>
                <a:spcPts val="0"/>
              </a:spcAft>
              <a:buSzPts val="4800"/>
              <a:buFont typeface="Open Sans Light"/>
              <a:buChar char="○"/>
              <a:defRPr sz="4800">
                <a:latin typeface="Open Sans Light"/>
                <a:ea typeface="Open Sans Light"/>
                <a:cs typeface="Open Sans Light"/>
                <a:sym typeface="Open Sans Light"/>
              </a:defRPr>
            </a:lvl2pPr>
            <a:lvl3pPr indent="-457200" lvl="2" marL="1371600" rtl="0">
              <a:spcBef>
                <a:spcPts val="0"/>
              </a:spcBef>
              <a:spcAft>
                <a:spcPts val="0"/>
              </a:spcAft>
              <a:buSzPts val="3600"/>
              <a:buFont typeface="Open Sans Light"/>
              <a:buChar char="■"/>
              <a:defRPr sz="3600">
                <a:latin typeface="Open Sans Light"/>
                <a:ea typeface="Open Sans Light"/>
                <a:cs typeface="Open Sans Light"/>
                <a:sym typeface="Open Sans Light"/>
              </a:defRPr>
            </a:lvl3pPr>
            <a:lvl4pPr indent="-457200" lvl="3" marL="1828800" rtl="0">
              <a:spcBef>
                <a:spcPts val="0"/>
              </a:spcBef>
              <a:spcAft>
                <a:spcPts val="0"/>
              </a:spcAft>
              <a:buSzPts val="3600"/>
              <a:buFont typeface="Open Sans Light"/>
              <a:buChar char="●"/>
              <a:defRPr sz="3600">
                <a:latin typeface="Open Sans Light"/>
                <a:ea typeface="Open Sans Light"/>
                <a:cs typeface="Open Sans Light"/>
                <a:sym typeface="Open Sans Light"/>
              </a:defRPr>
            </a:lvl4pPr>
            <a:lvl5pPr indent="-419100" lvl="4" marL="2286000" rtl="0">
              <a:spcBef>
                <a:spcPts val="0"/>
              </a:spcBef>
              <a:spcAft>
                <a:spcPts val="0"/>
              </a:spcAft>
              <a:buSzPts val="3000"/>
              <a:buFont typeface="Open Sans Light"/>
              <a:buChar char="○"/>
              <a:defRPr sz="3000">
                <a:latin typeface="Open Sans Light"/>
                <a:ea typeface="Open Sans Light"/>
                <a:cs typeface="Open Sans Light"/>
                <a:sym typeface="Open Sans Light"/>
              </a:defRPr>
            </a:lvl5pPr>
            <a:lvl6pPr indent="-419100" lvl="5" marL="2743200" rtl="0">
              <a:spcBef>
                <a:spcPts val="0"/>
              </a:spcBef>
              <a:spcAft>
                <a:spcPts val="0"/>
              </a:spcAft>
              <a:buSzPts val="3000"/>
              <a:buFont typeface="Open Sans Light"/>
              <a:buChar char="■"/>
              <a:defRPr sz="3000">
                <a:latin typeface="Open Sans Light"/>
                <a:ea typeface="Open Sans Light"/>
                <a:cs typeface="Open Sans Light"/>
                <a:sym typeface="Open Sans Light"/>
              </a:defRPr>
            </a:lvl6pPr>
            <a:lvl7pPr indent="-419100" lvl="6" marL="3200400" rtl="0">
              <a:spcBef>
                <a:spcPts val="0"/>
              </a:spcBef>
              <a:spcAft>
                <a:spcPts val="0"/>
              </a:spcAft>
              <a:buSzPts val="3000"/>
              <a:buFont typeface="Open Sans Light"/>
              <a:buChar char="●"/>
              <a:defRPr sz="3000">
                <a:latin typeface="Open Sans Light"/>
                <a:ea typeface="Open Sans Light"/>
                <a:cs typeface="Open Sans Light"/>
                <a:sym typeface="Open Sans Light"/>
              </a:defRPr>
            </a:lvl7pPr>
            <a:lvl8pPr indent="-419100" lvl="7" marL="3657600" rtl="0">
              <a:spcBef>
                <a:spcPts val="0"/>
              </a:spcBef>
              <a:spcAft>
                <a:spcPts val="0"/>
              </a:spcAft>
              <a:buSzPts val="3000"/>
              <a:buFont typeface="Open Sans Light"/>
              <a:buChar char="○"/>
              <a:defRPr sz="3000">
                <a:latin typeface="Open Sans Light"/>
                <a:ea typeface="Open Sans Light"/>
                <a:cs typeface="Open Sans Light"/>
                <a:sym typeface="Open Sans Light"/>
              </a:defRPr>
            </a:lvl8pPr>
            <a:lvl9pPr indent="-419100" lvl="8" marL="4114800" rtl="0">
              <a:spcBef>
                <a:spcPts val="0"/>
              </a:spcBef>
              <a:spcAft>
                <a:spcPts val="0"/>
              </a:spcAft>
              <a:buSzPts val="3000"/>
              <a:buFont typeface="Open Sans Light"/>
              <a:buChar char="■"/>
              <a:defRPr sz="3000">
                <a:latin typeface="Open Sans Light"/>
                <a:ea typeface="Open Sans Light"/>
                <a:cs typeface="Open Sans Light"/>
                <a:sym typeface="Open Sans Light"/>
              </a:defRPr>
            </a:lvl9pPr>
          </a:lstStyle>
          <a:p/>
        </p:txBody>
      </p:sp>
      <p:sp>
        <p:nvSpPr>
          <p:cNvPr id="85" name="Google Shape;85;p19"/>
          <p:cNvSpPr txBox="1"/>
          <p:nvPr>
            <p:ph type="title"/>
          </p:nvPr>
        </p:nvSpPr>
        <p:spPr>
          <a:xfrm>
            <a:off x="893050" y="1290125"/>
            <a:ext cx="21956100" cy="2005800"/>
          </a:xfrm>
          <a:prstGeom prst="rect">
            <a:avLst/>
          </a:prstGeom>
        </p:spPr>
        <p:txBody>
          <a:bodyPr anchorCtr="0" anchor="t" bIns="243800" lIns="243800" spcFirstLastPara="1" rIns="243800" wrap="square" tIns="243800">
            <a:spAutoFit/>
          </a:bodyPr>
          <a:lstStyle>
            <a:lvl1pPr lvl="0" rtl="0">
              <a:spcBef>
                <a:spcPts val="0"/>
              </a:spcBef>
              <a:spcAft>
                <a:spcPts val="0"/>
              </a:spcAft>
              <a:buNone/>
              <a:defRPr sz="9300">
                <a:solidFill>
                  <a:schemeClr val="dk1"/>
                </a:solidFill>
                <a:latin typeface="Google Sans"/>
                <a:ea typeface="Google Sans"/>
                <a:cs typeface="Google Sans"/>
                <a:sym typeface="Google Sans"/>
              </a:defRPr>
            </a:lvl1pPr>
            <a:lvl2pPr lvl="1" rtl="0">
              <a:spcBef>
                <a:spcPts val="0"/>
              </a:spcBef>
              <a:spcAft>
                <a:spcPts val="0"/>
              </a:spcAft>
              <a:buNone/>
              <a:defRPr sz="9300">
                <a:solidFill>
                  <a:schemeClr val="dk1"/>
                </a:solidFill>
                <a:latin typeface="Google Sans"/>
                <a:ea typeface="Google Sans"/>
                <a:cs typeface="Google Sans"/>
                <a:sym typeface="Google Sans"/>
              </a:defRPr>
            </a:lvl2pPr>
            <a:lvl3pPr lvl="2" rtl="0">
              <a:spcBef>
                <a:spcPts val="0"/>
              </a:spcBef>
              <a:spcAft>
                <a:spcPts val="0"/>
              </a:spcAft>
              <a:buNone/>
              <a:defRPr sz="9300">
                <a:solidFill>
                  <a:schemeClr val="dk1"/>
                </a:solidFill>
                <a:latin typeface="Google Sans"/>
                <a:ea typeface="Google Sans"/>
                <a:cs typeface="Google Sans"/>
                <a:sym typeface="Google Sans"/>
              </a:defRPr>
            </a:lvl3pPr>
            <a:lvl4pPr lvl="3" rtl="0">
              <a:spcBef>
                <a:spcPts val="0"/>
              </a:spcBef>
              <a:spcAft>
                <a:spcPts val="0"/>
              </a:spcAft>
              <a:buNone/>
              <a:defRPr sz="9300">
                <a:solidFill>
                  <a:schemeClr val="dk1"/>
                </a:solidFill>
                <a:latin typeface="Google Sans"/>
                <a:ea typeface="Google Sans"/>
                <a:cs typeface="Google Sans"/>
                <a:sym typeface="Google Sans"/>
              </a:defRPr>
            </a:lvl4pPr>
            <a:lvl5pPr lvl="4" rtl="0">
              <a:spcBef>
                <a:spcPts val="0"/>
              </a:spcBef>
              <a:spcAft>
                <a:spcPts val="0"/>
              </a:spcAft>
              <a:buNone/>
              <a:defRPr sz="9300">
                <a:solidFill>
                  <a:schemeClr val="dk1"/>
                </a:solidFill>
                <a:latin typeface="Google Sans"/>
                <a:ea typeface="Google Sans"/>
                <a:cs typeface="Google Sans"/>
                <a:sym typeface="Google Sans"/>
              </a:defRPr>
            </a:lvl5pPr>
            <a:lvl6pPr lvl="5" rtl="0">
              <a:spcBef>
                <a:spcPts val="0"/>
              </a:spcBef>
              <a:spcAft>
                <a:spcPts val="0"/>
              </a:spcAft>
              <a:buNone/>
              <a:defRPr sz="9300">
                <a:solidFill>
                  <a:schemeClr val="dk1"/>
                </a:solidFill>
                <a:latin typeface="Google Sans"/>
                <a:ea typeface="Google Sans"/>
                <a:cs typeface="Google Sans"/>
                <a:sym typeface="Google Sans"/>
              </a:defRPr>
            </a:lvl6pPr>
            <a:lvl7pPr lvl="6" rtl="0">
              <a:spcBef>
                <a:spcPts val="0"/>
              </a:spcBef>
              <a:spcAft>
                <a:spcPts val="0"/>
              </a:spcAft>
              <a:buNone/>
              <a:defRPr sz="9300">
                <a:solidFill>
                  <a:schemeClr val="dk1"/>
                </a:solidFill>
                <a:latin typeface="Google Sans"/>
                <a:ea typeface="Google Sans"/>
                <a:cs typeface="Google Sans"/>
                <a:sym typeface="Google Sans"/>
              </a:defRPr>
            </a:lvl7pPr>
            <a:lvl8pPr lvl="7" rtl="0">
              <a:spcBef>
                <a:spcPts val="0"/>
              </a:spcBef>
              <a:spcAft>
                <a:spcPts val="0"/>
              </a:spcAft>
              <a:buNone/>
              <a:defRPr sz="9300">
                <a:solidFill>
                  <a:schemeClr val="dk1"/>
                </a:solidFill>
                <a:latin typeface="Google Sans"/>
                <a:ea typeface="Google Sans"/>
                <a:cs typeface="Google Sans"/>
                <a:sym typeface="Google Sans"/>
              </a:defRPr>
            </a:lvl8pPr>
            <a:lvl9pPr lvl="8" rtl="0">
              <a:spcBef>
                <a:spcPts val="0"/>
              </a:spcBef>
              <a:spcAft>
                <a:spcPts val="0"/>
              </a:spcAft>
              <a:buNone/>
              <a:defRPr sz="9300">
                <a:solidFill>
                  <a:schemeClr val="dk1"/>
                </a:solidFill>
                <a:latin typeface="Google Sans"/>
                <a:ea typeface="Google Sans"/>
                <a:cs typeface="Google Sans"/>
                <a:sym typeface="Google Sans"/>
              </a:defRPr>
            </a:lvl9pPr>
          </a:lstStyle>
          <a:p/>
        </p:txBody>
      </p:sp>
      <p:sp>
        <p:nvSpPr>
          <p:cNvPr id="86" name="Google Shape;86;p19"/>
          <p:cNvSpPr txBox="1"/>
          <p:nvPr>
            <p:ph idx="2" type="subTitle"/>
          </p:nvPr>
        </p:nvSpPr>
        <p:spPr>
          <a:xfrm>
            <a:off x="1095650" y="3035275"/>
            <a:ext cx="22014000" cy="1366500"/>
          </a:xfrm>
          <a:prstGeom prst="rect">
            <a:avLst/>
          </a:prstGeom>
        </p:spPr>
        <p:txBody>
          <a:bodyPr anchorCtr="0" anchor="t" bIns="91425" lIns="91425" spcFirstLastPara="1" rIns="91425" wrap="square" tIns="91425">
            <a:spAutoFit/>
          </a:bodyPr>
          <a:lstStyle>
            <a:lvl1pPr lvl="0" rtl="0">
              <a:spcBef>
                <a:spcPts val="0"/>
              </a:spcBef>
              <a:spcAft>
                <a:spcPts val="0"/>
              </a:spcAft>
              <a:buNone/>
              <a:defRPr sz="4800">
                <a:solidFill>
                  <a:schemeClr val="accent4"/>
                </a:solidFill>
                <a:latin typeface="Roboto Mono"/>
                <a:ea typeface="Roboto Mono"/>
                <a:cs typeface="Roboto Mono"/>
                <a:sym typeface="Roboto Mono"/>
              </a:defRPr>
            </a:lvl1pPr>
            <a:lvl2pPr lvl="1" rtl="0">
              <a:spcBef>
                <a:spcPts val="0"/>
              </a:spcBef>
              <a:spcAft>
                <a:spcPts val="0"/>
              </a:spcAft>
              <a:buNone/>
              <a:defRPr>
                <a:solidFill>
                  <a:schemeClr val="accent4"/>
                </a:solidFill>
                <a:latin typeface="Google Sans"/>
                <a:ea typeface="Google Sans"/>
                <a:cs typeface="Google Sans"/>
                <a:sym typeface="Google Sans"/>
              </a:defRPr>
            </a:lvl2pPr>
            <a:lvl3pPr lvl="2" rtl="0">
              <a:spcBef>
                <a:spcPts val="0"/>
              </a:spcBef>
              <a:spcAft>
                <a:spcPts val="0"/>
              </a:spcAft>
              <a:buNone/>
              <a:defRPr>
                <a:solidFill>
                  <a:schemeClr val="accent4"/>
                </a:solidFill>
                <a:latin typeface="Google Sans"/>
                <a:ea typeface="Google Sans"/>
                <a:cs typeface="Google Sans"/>
                <a:sym typeface="Google Sans"/>
              </a:defRPr>
            </a:lvl3pPr>
            <a:lvl4pPr lvl="3" rtl="0">
              <a:spcBef>
                <a:spcPts val="0"/>
              </a:spcBef>
              <a:spcAft>
                <a:spcPts val="0"/>
              </a:spcAft>
              <a:buNone/>
              <a:defRPr>
                <a:solidFill>
                  <a:schemeClr val="accent4"/>
                </a:solidFill>
                <a:latin typeface="Google Sans"/>
                <a:ea typeface="Google Sans"/>
                <a:cs typeface="Google Sans"/>
                <a:sym typeface="Google Sans"/>
              </a:defRPr>
            </a:lvl4pPr>
            <a:lvl5pPr lvl="4" rtl="0">
              <a:spcBef>
                <a:spcPts val="0"/>
              </a:spcBef>
              <a:spcAft>
                <a:spcPts val="0"/>
              </a:spcAft>
              <a:buNone/>
              <a:defRPr>
                <a:solidFill>
                  <a:schemeClr val="accent4"/>
                </a:solidFill>
                <a:latin typeface="Google Sans"/>
                <a:ea typeface="Google Sans"/>
                <a:cs typeface="Google Sans"/>
                <a:sym typeface="Google Sans"/>
              </a:defRPr>
            </a:lvl5pPr>
            <a:lvl6pPr lvl="5" rtl="0">
              <a:spcBef>
                <a:spcPts val="0"/>
              </a:spcBef>
              <a:spcAft>
                <a:spcPts val="0"/>
              </a:spcAft>
              <a:buNone/>
              <a:defRPr>
                <a:solidFill>
                  <a:schemeClr val="accent4"/>
                </a:solidFill>
                <a:latin typeface="Google Sans"/>
                <a:ea typeface="Google Sans"/>
                <a:cs typeface="Google Sans"/>
                <a:sym typeface="Google Sans"/>
              </a:defRPr>
            </a:lvl6pPr>
            <a:lvl7pPr lvl="6" rtl="0">
              <a:spcBef>
                <a:spcPts val="0"/>
              </a:spcBef>
              <a:spcAft>
                <a:spcPts val="0"/>
              </a:spcAft>
              <a:buNone/>
              <a:defRPr>
                <a:solidFill>
                  <a:schemeClr val="accent4"/>
                </a:solidFill>
                <a:latin typeface="Google Sans"/>
                <a:ea typeface="Google Sans"/>
                <a:cs typeface="Google Sans"/>
                <a:sym typeface="Google Sans"/>
              </a:defRPr>
            </a:lvl7pPr>
            <a:lvl8pPr lvl="7" rtl="0">
              <a:spcBef>
                <a:spcPts val="0"/>
              </a:spcBef>
              <a:spcAft>
                <a:spcPts val="0"/>
              </a:spcAft>
              <a:buNone/>
              <a:defRPr>
                <a:solidFill>
                  <a:schemeClr val="accent4"/>
                </a:solidFill>
                <a:latin typeface="Google Sans"/>
                <a:ea typeface="Google Sans"/>
                <a:cs typeface="Google Sans"/>
                <a:sym typeface="Google Sans"/>
              </a:defRPr>
            </a:lvl8pPr>
            <a:lvl9pPr lvl="8" rtl="0">
              <a:spcBef>
                <a:spcPts val="0"/>
              </a:spcBef>
              <a:spcAft>
                <a:spcPts val="0"/>
              </a:spcAft>
              <a:buNone/>
              <a:defRPr>
                <a:solidFill>
                  <a:schemeClr val="accent4"/>
                </a:solidFill>
                <a:latin typeface="Google Sans"/>
                <a:ea typeface="Google Sans"/>
                <a:cs typeface="Google Sans"/>
                <a:sym typeface="Google Sans"/>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tyle 02 - Red" showMasterSp="0">
  <p:cSld name="Title, Subtitle, &amp; Bullets_1_2_1_1_2">
    <p:bg>
      <p:bgPr>
        <a:blipFill>
          <a:blip r:embed="rId2">
            <a:alphaModFix/>
          </a:blip>
          <a:stretch>
            <a:fillRect/>
          </a:stretch>
        </a:blipFill>
      </p:bgPr>
    </p:bg>
    <p:spTree>
      <p:nvGrpSpPr>
        <p:cNvPr id="87" name="Shape 87"/>
        <p:cNvGrpSpPr/>
        <p:nvPr/>
      </p:nvGrpSpPr>
      <p:grpSpPr>
        <a:xfrm>
          <a:off x="0" y="0"/>
          <a:ext cx="0" cy="0"/>
          <a:chOff x="0" y="0"/>
          <a:chExt cx="0" cy="0"/>
        </a:xfrm>
      </p:grpSpPr>
      <p:sp>
        <p:nvSpPr>
          <p:cNvPr id="88" name="Google Shape;88;p20"/>
          <p:cNvSpPr txBox="1"/>
          <p:nvPr/>
        </p:nvSpPr>
        <p:spPr>
          <a:xfrm>
            <a:off x="1160395" y="3195454"/>
            <a:ext cx="18101400" cy="2759400"/>
          </a:xfrm>
          <a:prstGeom prst="rect">
            <a:avLst/>
          </a:prstGeom>
          <a:noFill/>
          <a:ln>
            <a:noFill/>
          </a:ln>
        </p:spPr>
        <p:txBody>
          <a:bodyPr anchorCtr="0" anchor="t" bIns="91425" lIns="91425" spcFirstLastPara="1" rIns="91425" wrap="square" tIns="91425">
            <a:noAutofit/>
          </a:bodyPr>
          <a:lstStyle/>
          <a:p>
            <a:pPr indent="-222250" lvl="0" marL="635000" rtl="0" algn="l">
              <a:spcBef>
                <a:spcPts val="5900"/>
              </a:spcBef>
              <a:spcAft>
                <a:spcPts val="0"/>
              </a:spcAft>
              <a:buNone/>
            </a:pPr>
            <a:r>
              <a:t/>
            </a:r>
            <a:endParaRPr sz="5200">
              <a:latin typeface="Helvetica Neue"/>
              <a:ea typeface="Helvetica Neue"/>
              <a:cs typeface="Helvetica Neue"/>
              <a:sym typeface="Helvetica Neue"/>
            </a:endParaRPr>
          </a:p>
        </p:txBody>
      </p:sp>
      <p:sp>
        <p:nvSpPr>
          <p:cNvPr id="89" name="Google Shape;89;p20"/>
          <p:cNvSpPr txBox="1"/>
          <p:nvPr>
            <p:ph type="title"/>
          </p:nvPr>
        </p:nvSpPr>
        <p:spPr>
          <a:xfrm>
            <a:off x="893050" y="1290125"/>
            <a:ext cx="21956100" cy="2005800"/>
          </a:xfrm>
          <a:prstGeom prst="rect">
            <a:avLst/>
          </a:prstGeom>
        </p:spPr>
        <p:txBody>
          <a:bodyPr anchorCtr="0" anchor="t" bIns="243800" lIns="243800" spcFirstLastPara="1" rIns="243800" wrap="square" tIns="243800">
            <a:spAutoFit/>
          </a:bodyPr>
          <a:lstStyle>
            <a:lvl1pPr lvl="0" rtl="0">
              <a:spcBef>
                <a:spcPts val="0"/>
              </a:spcBef>
              <a:spcAft>
                <a:spcPts val="0"/>
              </a:spcAft>
              <a:buNone/>
              <a:defRPr sz="9300">
                <a:solidFill>
                  <a:schemeClr val="dk1"/>
                </a:solidFill>
                <a:latin typeface="Google Sans"/>
                <a:ea typeface="Google Sans"/>
                <a:cs typeface="Google Sans"/>
                <a:sym typeface="Google Sans"/>
              </a:defRPr>
            </a:lvl1pPr>
            <a:lvl2pPr lvl="1" rtl="0">
              <a:spcBef>
                <a:spcPts val="0"/>
              </a:spcBef>
              <a:spcAft>
                <a:spcPts val="0"/>
              </a:spcAft>
              <a:buNone/>
              <a:defRPr sz="9300">
                <a:solidFill>
                  <a:schemeClr val="dk1"/>
                </a:solidFill>
                <a:latin typeface="Google Sans"/>
                <a:ea typeface="Google Sans"/>
                <a:cs typeface="Google Sans"/>
                <a:sym typeface="Google Sans"/>
              </a:defRPr>
            </a:lvl2pPr>
            <a:lvl3pPr lvl="2" rtl="0">
              <a:spcBef>
                <a:spcPts val="0"/>
              </a:spcBef>
              <a:spcAft>
                <a:spcPts val="0"/>
              </a:spcAft>
              <a:buNone/>
              <a:defRPr sz="9300">
                <a:solidFill>
                  <a:schemeClr val="dk1"/>
                </a:solidFill>
                <a:latin typeface="Google Sans"/>
                <a:ea typeface="Google Sans"/>
                <a:cs typeface="Google Sans"/>
                <a:sym typeface="Google Sans"/>
              </a:defRPr>
            </a:lvl3pPr>
            <a:lvl4pPr lvl="3" rtl="0">
              <a:spcBef>
                <a:spcPts val="0"/>
              </a:spcBef>
              <a:spcAft>
                <a:spcPts val="0"/>
              </a:spcAft>
              <a:buNone/>
              <a:defRPr sz="9300">
                <a:solidFill>
                  <a:schemeClr val="dk1"/>
                </a:solidFill>
                <a:latin typeface="Google Sans"/>
                <a:ea typeface="Google Sans"/>
                <a:cs typeface="Google Sans"/>
                <a:sym typeface="Google Sans"/>
              </a:defRPr>
            </a:lvl4pPr>
            <a:lvl5pPr lvl="4" rtl="0">
              <a:spcBef>
                <a:spcPts val="0"/>
              </a:spcBef>
              <a:spcAft>
                <a:spcPts val="0"/>
              </a:spcAft>
              <a:buNone/>
              <a:defRPr sz="9300">
                <a:solidFill>
                  <a:schemeClr val="dk1"/>
                </a:solidFill>
                <a:latin typeface="Google Sans"/>
                <a:ea typeface="Google Sans"/>
                <a:cs typeface="Google Sans"/>
                <a:sym typeface="Google Sans"/>
              </a:defRPr>
            </a:lvl5pPr>
            <a:lvl6pPr lvl="5" rtl="0">
              <a:spcBef>
                <a:spcPts val="0"/>
              </a:spcBef>
              <a:spcAft>
                <a:spcPts val="0"/>
              </a:spcAft>
              <a:buNone/>
              <a:defRPr sz="9300">
                <a:solidFill>
                  <a:schemeClr val="dk1"/>
                </a:solidFill>
                <a:latin typeface="Google Sans"/>
                <a:ea typeface="Google Sans"/>
                <a:cs typeface="Google Sans"/>
                <a:sym typeface="Google Sans"/>
              </a:defRPr>
            </a:lvl6pPr>
            <a:lvl7pPr lvl="6" rtl="0">
              <a:spcBef>
                <a:spcPts val="0"/>
              </a:spcBef>
              <a:spcAft>
                <a:spcPts val="0"/>
              </a:spcAft>
              <a:buNone/>
              <a:defRPr sz="9300">
                <a:solidFill>
                  <a:schemeClr val="dk1"/>
                </a:solidFill>
                <a:latin typeface="Google Sans"/>
                <a:ea typeface="Google Sans"/>
                <a:cs typeface="Google Sans"/>
                <a:sym typeface="Google Sans"/>
              </a:defRPr>
            </a:lvl7pPr>
            <a:lvl8pPr lvl="7" rtl="0">
              <a:spcBef>
                <a:spcPts val="0"/>
              </a:spcBef>
              <a:spcAft>
                <a:spcPts val="0"/>
              </a:spcAft>
              <a:buNone/>
              <a:defRPr sz="9300">
                <a:solidFill>
                  <a:schemeClr val="dk1"/>
                </a:solidFill>
                <a:latin typeface="Google Sans"/>
                <a:ea typeface="Google Sans"/>
                <a:cs typeface="Google Sans"/>
                <a:sym typeface="Google Sans"/>
              </a:defRPr>
            </a:lvl8pPr>
            <a:lvl9pPr lvl="8" rtl="0">
              <a:spcBef>
                <a:spcPts val="0"/>
              </a:spcBef>
              <a:spcAft>
                <a:spcPts val="0"/>
              </a:spcAft>
              <a:buNone/>
              <a:defRPr sz="9300">
                <a:solidFill>
                  <a:schemeClr val="dk1"/>
                </a:solidFill>
                <a:latin typeface="Google Sans"/>
                <a:ea typeface="Google Sans"/>
                <a:cs typeface="Google Sans"/>
                <a:sym typeface="Google Sans"/>
              </a:defRPr>
            </a:lvl9pPr>
          </a:lstStyle>
          <a:p/>
        </p:txBody>
      </p:sp>
      <p:sp>
        <p:nvSpPr>
          <p:cNvPr id="90" name="Google Shape;90;p20"/>
          <p:cNvSpPr txBox="1"/>
          <p:nvPr>
            <p:ph idx="1" type="body"/>
          </p:nvPr>
        </p:nvSpPr>
        <p:spPr>
          <a:xfrm>
            <a:off x="1203350" y="4079650"/>
            <a:ext cx="21906300" cy="6407100"/>
          </a:xfrm>
          <a:prstGeom prst="rect">
            <a:avLst/>
          </a:prstGeom>
        </p:spPr>
        <p:txBody>
          <a:bodyPr anchorCtr="0" anchor="t" bIns="91425" lIns="91425" spcFirstLastPara="1" rIns="91425" wrap="square" tIns="91425">
            <a:spAutoFit/>
          </a:bodyPr>
          <a:lstStyle>
            <a:lvl1pPr indent="-533400" lvl="0" marL="457200" rtl="0">
              <a:spcBef>
                <a:spcPts val="0"/>
              </a:spcBef>
              <a:spcAft>
                <a:spcPts val="0"/>
              </a:spcAft>
              <a:buSzPts val="4800"/>
              <a:buFont typeface="Open Sans Light"/>
              <a:buChar char="●"/>
              <a:defRPr sz="4800">
                <a:latin typeface="Open Sans Light"/>
                <a:ea typeface="Open Sans Light"/>
                <a:cs typeface="Open Sans Light"/>
                <a:sym typeface="Open Sans Light"/>
              </a:defRPr>
            </a:lvl1pPr>
            <a:lvl2pPr indent="-533400" lvl="1" marL="914400" rtl="0">
              <a:spcBef>
                <a:spcPts val="0"/>
              </a:spcBef>
              <a:spcAft>
                <a:spcPts val="0"/>
              </a:spcAft>
              <a:buSzPts val="4800"/>
              <a:buFont typeface="Open Sans Light"/>
              <a:buChar char="○"/>
              <a:defRPr sz="4800">
                <a:latin typeface="Open Sans Light"/>
                <a:ea typeface="Open Sans Light"/>
                <a:cs typeface="Open Sans Light"/>
                <a:sym typeface="Open Sans Light"/>
              </a:defRPr>
            </a:lvl2pPr>
            <a:lvl3pPr indent="-457200" lvl="2" marL="1371600" rtl="0">
              <a:spcBef>
                <a:spcPts val="0"/>
              </a:spcBef>
              <a:spcAft>
                <a:spcPts val="0"/>
              </a:spcAft>
              <a:buSzPts val="3600"/>
              <a:buFont typeface="Open Sans Light"/>
              <a:buChar char="■"/>
              <a:defRPr sz="3600">
                <a:latin typeface="Open Sans Light"/>
                <a:ea typeface="Open Sans Light"/>
                <a:cs typeface="Open Sans Light"/>
                <a:sym typeface="Open Sans Light"/>
              </a:defRPr>
            </a:lvl3pPr>
            <a:lvl4pPr indent="-457200" lvl="3" marL="1828800" rtl="0">
              <a:spcBef>
                <a:spcPts val="0"/>
              </a:spcBef>
              <a:spcAft>
                <a:spcPts val="0"/>
              </a:spcAft>
              <a:buSzPts val="3600"/>
              <a:buFont typeface="Open Sans Light"/>
              <a:buChar char="●"/>
              <a:defRPr sz="3600">
                <a:latin typeface="Open Sans Light"/>
                <a:ea typeface="Open Sans Light"/>
                <a:cs typeface="Open Sans Light"/>
                <a:sym typeface="Open Sans Light"/>
              </a:defRPr>
            </a:lvl4pPr>
            <a:lvl5pPr indent="-419100" lvl="4" marL="2286000" rtl="0">
              <a:spcBef>
                <a:spcPts val="0"/>
              </a:spcBef>
              <a:spcAft>
                <a:spcPts val="0"/>
              </a:spcAft>
              <a:buSzPts val="3000"/>
              <a:buFont typeface="Open Sans Light"/>
              <a:buChar char="○"/>
              <a:defRPr sz="3000">
                <a:latin typeface="Open Sans Light"/>
                <a:ea typeface="Open Sans Light"/>
                <a:cs typeface="Open Sans Light"/>
                <a:sym typeface="Open Sans Light"/>
              </a:defRPr>
            </a:lvl5pPr>
            <a:lvl6pPr indent="-419100" lvl="5" marL="2743200" rtl="0">
              <a:spcBef>
                <a:spcPts val="0"/>
              </a:spcBef>
              <a:spcAft>
                <a:spcPts val="0"/>
              </a:spcAft>
              <a:buSzPts val="3000"/>
              <a:buFont typeface="Open Sans Light"/>
              <a:buChar char="■"/>
              <a:defRPr sz="3000">
                <a:latin typeface="Open Sans Light"/>
                <a:ea typeface="Open Sans Light"/>
                <a:cs typeface="Open Sans Light"/>
                <a:sym typeface="Open Sans Light"/>
              </a:defRPr>
            </a:lvl6pPr>
            <a:lvl7pPr indent="-419100" lvl="6" marL="3200400" rtl="0">
              <a:spcBef>
                <a:spcPts val="0"/>
              </a:spcBef>
              <a:spcAft>
                <a:spcPts val="0"/>
              </a:spcAft>
              <a:buSzPts val="3000"/>
              <a:buFont typeface="Open Sans Light"/>
              <a:buChar char="●"/>
              <a:defRPr sz="3000">
                <a:latin typeface="Open Sans Light"/>
                <a:ea typeface="Open Sans Light"/>
                <a:cs typeface="Open Sans Light"/>
                <a:sym typeface="Open Sans Light"/>
              </a:defRPr>
            </a:lvl7pPr>
            <a:lvl8pPr indent="-419100" lvl="7" marL="3657600" rtl="0">
              <a:spcBef>
                <a:spcPts val="0"/>
              </a:spcBef>
              <a:spcAft>
                <a:spcPts val="0"/>
              </a:spcAft>
              <a:buSzPts val="3000"/>
              <a:buFont typeface="Open Sans Light"/>
              <a:buChar char="○"/>
              <a:defRPr sz="3000">
                <a:latin typeface="Open Sans Light"/>
                <a:ea typeface="Open Sans Light"/>
                <a:cs typeface="Open Sans Light"/>
                <a:sym typeface="Open Sans Light"/>
              </a:defRPr>
            </a:lvl8pPr>
            <a:lvl9pPr indent="-419100" lvl="8" marL="4114800" rtl="0">
              <a:spcBef>
                <a:spcPts val="0"/>
              </a:spcBef>
              <a:spcAft>
                <a:spcPts val="0"/>
              </a:spcAft>
              <a:buSzPts val="3000"/>
              <a:buFont typeface="Open Sans Light"/>
              <a:buChar char="■"/>
              <a:defRPr sz="3000">
                <a:latin typeface="Open Sans Light"/>
                <a:ea typeface="Open Sans Light"/>
                <a:cs typeface="Open Sans Light"/>
                <a:sym typeface="Open Sans Light"/>
              </a:defRPr>
            </a:lvl9pPr>
          </a:lstStyle>
          <a:p/>
        </p:txBody>
      </p:sp>
      <p:sp>
        <p:nvSpPr>
          <p:cNvPr id="91" name="Google Shape;91;p20"/>
          <p:cNvSpPr txBox="1"/>
          <p:nvPr>
            <p:ph idx="2" type="subTitle"/>
          </p:nvPr>
        </p:nvSpPr>
        <p:spPr>
          <a:xfrm>
            <a:off x="1095650" y="3035275"/>
            <a:ext cx="22014000" cy="1366500"/>
          </a:xfrm>
          <a:prstGeom prst="rect">
            <a:avLst/>
          </a:prstGeom>
        </p:spPr>
        <p:txBody>
          <a:bodyPr anchorCtr="0" anchor="t" bIns="91425" lIns="91425" spcFirstLastPara="1" rIns="91425" wrap="square" tIns="91425">
            <a:spAutoFit/>
          </a:bodyPr>
          <a:lstStyle>
            <a:lvl1pPr lvl="0" rtl="0">
              <a:spcBef>
                <a:spcPts val="0"/>
              </a:spcBef>
              <a:spcAft>
                <a:spcPts val="0"/>
              </a:spcAft>
              <a:buNone/>
              <a:defRPr sz="4800">
                <a:solidFill>
                  <a:schemeClr val="accent3"/>
                </a:solidFill>
                <a:latin typeface="Roboto Mono"/>
                <a:ea typeface="Roboto Mono"/>
                <a:cs typeface="Roboto Mono"/>
                <a:sym typeface="Roboto Mono"/>
              </a:defRPr>
            </a:lvl1pPr>
            <a:lvl2pPr lvl="1" rtl="0">
              <a:spcBef>
                <a:spcPts val="0"/>
              </a:spcBef>
              <a:spcAft>
                <a:spcPts val="0"/>
              </a:spcAft>
              <a:buNone/>
              <a:defRPr>
                <a:solidFill>
                  <a:schemeClr val="accent3"/>
                </a:solidFill>
                <a:latin typeface="Google Sans"/>
                <a:ea typeface="Google Sans"/>
                <a:cs typeface="Google Sans"/>
                <a:sym typeface="Google Sans"/>
              </a:defRPr>
            </a:lvl2pPr>
            <a:lvl3pPr lvl="2" rtl="0">
              <a:spcBef>
                <a:spcPts val="0"/>
              </a:spcBef>
              <a:spcAft>
                <a:spcPts val="0"/>
              </a:spcAft>
              <a:buNone/>
              <a:defRPr>
                <a:solidFill>
                  <a:schemeClr val="accent3"/>
                </a:solidFill>
                <a:latin typeface="Google Sans"/>
                <a:ea typeface="Google Sans"/>
                <a:cs typeface="Google Sans"/>
                <a:sym typeface="Google Sans"/>
              </a:defRPr>
            </a:lvl3pPr>
            <a:lvl4pPr lvl="3" rtl="0">
              <a:spcBef>
                <a:spcPts val="0"/>
              </a:spcBef>
              <a:spcAft>
                <a:spcPts val="0"/>
              </a:spcAft>
              <a:buNone/>
              <a:defRPr>
                <a:solidFill>
                  <a:schemeClr val="accent3"/>
                </a:solidFill>
                <a:latin typeface="Google Sans"/>
                <a:ea typeface="Google Sans"/>
                <a:cs typeface="Google Sans"/>
                <a:sym typeface="Google Sans"/>
              </a:defRPr>
            </a:lvl4pPr>
            <a:lvl5pPr lvl="4" rtl="0">
              <a:spcBef>
                <a:spcPts val="0"/>
              </a:spcBef>
              <a:spcAft>
                <a:spcPts val="0"/>
              </a:spcAft>
              <a:buNone/>
              <a:defRPr>
                <a:solidFill>
                  <a:schemeClr val="accent3"/>
                </a:solidFill>
                <a:latin typeface="Google Sans"/>
                <a:ea typeface="Google Sans"/>
                <a:cs typeface="Google Sans"/>
                <a:sym typeface="Google Sans"/>
              </a:defRPr>
            </a:lvl5pPr>
            <a:lvl6pPr lvl="5" rtl="0">
              <a:spcBef>
                <a:spcPts val="0"/>
              </a:spcBef>
              <a:spcAft>
                <a:spcPts val="0"/>
              </a:spcAft>
              <a:buNone/>
              <a:defRPr>
                <a:solidFill>
                  <a:schemeClr val="accent3"/>
                </a:solidFill>
                <a:latin typeface="Google Sans"/>
                <a:ea typeface="Google Sans"/>
                <a:cs typeface="Google Sans"/>
                <a:sym typeface="Google Sans"/>
              </a:defRPr>
            </a:lvl6pPr>
            <a:lvl7pPr lvl="6" rtl="0">
              <a:spcBef>
                <a:spcPts val="0"/>
              </a:spcBef>
              <a:spcAft>
                <a:spcPts val="0"/>
              </a:spcAft>
              <a:buNone/>
              <a:defRPr>
                <a:solidFill>
                  <a:schemeClr val="accent3"/>
                </a:solidFill>
                <a:latin typeface="Google Sans"/>
                <a:ea typeface="Google Sans"/>
                <a:cs typeface="Google Sans"/>
                <a:sym typeface="Google Sans"/>
              </a:defRPr>
            </a:lvl7pPr>
            <a:lvl8pPr lvl="7" rtl="0">
              <a:spcBef>
                <a:spcPts val="0"/>
              </a:spcBef>
              <a:spcAft>
                <a:spcPts val="0"/>
              </a:spcAft>
              <a:buNone/>
              <a:defRPr>
                <a:solidFill>
                  <a:schemeClr val="accent3"/>
                </a:solidFill>
                <a:latin typeface="Google Sans"/>
                <a:ea typeface="Google Sans"/>
                <a:cs typeface="Google Sans"/>
                <a:sym typeface="Google Sans"/>
              </a:defRPr>
            </a:lvl8pPr>
            <a:lvl9pPr lvl="8" rtl="0">
              <a:spcBef>
                <a:spcPts val="0"/>
              </a:spcBef>
              <a:spcAft>
                <a:spcPts val="0"/>
              </a:spcAft>
              <a:buNone/>
              <a:defRPr>
                <a:solidFill>
                  <a:schemeClr val="accent3"/>
                </a:solidFill>
                <a:latin typeface="Google Sans"/>
                <a:ea typeface="Google Sans"/>
                <a:cs typeface="Google Sans"/>
                <a:sym typeface="Google Sans"/>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Green" showMasterSp="0">
  <p:cSld name="Title, Subtitle, &amp; Bullets_1_1">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2427925" y="4513800"/>
            <a:ext cx="14310600" cy="2005800"/>
          </a:xfrm>
          <a:prstGeom prst="rect">
            <a:avLst/>
          </a:prstGeom>
        </p:spPr>
        <p:txBody>
          <a:bodyPr anchorCtr="0" anchor="t" bIns="243800" lIns="243800" spcFirstLastPara="1" rIns="243800" wrap="square" tIns="243800">
            <a:spAutoFit/>
          </a:bodyPr>
          <a:lstStyle>
            <a:lvl1pPr lvl="0" rtl="0">
              <a:spcBef>
                <a:spcPts val="0"/>
              </a:spcBef>
              <a:spcAft>
                <a:spcPts val="0"/>
              </a:spcAft>
              <a:buNone/>
              <a:defRPr sz="10000">
                <a:solidFill>
                  <a:schemeClr val="dk1"/>
                </a:solidFill>
                <a:latin typeface="Google Sans"/>
                <a:ea typeface="Google Sans"/>
                <a:cs typeface="Google Sans"/>
                <a:sym typeface="Google Sans"/>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13" name="Google Shape;13;p3"/>
          <p:cNvSpPr txBox="1"/>
          <p:nvPr>
            <p:ph idx="1" type="subTitle"/>
          </p:nvPr>
        </p:nvSpPr>
        <p:spPr>
          <a:xfrm>
            <a:off x="5929600" y="8096125"/>
            <a:ext cx="10548300" cy="2005800"/>
          </a:xfrm>
          <a:prstGeom prst="rect">
            <a:avLst/>
          </a:prstGeom>
        </p:spPr>
        <p:txBody>
          <a:bodyPr anchorCtr="0" anchor="t" bIns="91425" lIns="91425" spcFirstLastPara="1" rIns="91425" wrap="square" tIns="91425">
            <a:spAutoFit/>
          </a:bodyPr>
          <a:lstStyle>
            <a:lvl1pPr lvl="0" rtl="0">
              <a:lnSpc>
                <a:spcPct val="100000"/>
              </a:lnSpc>
              <a:spcBef>
                <a:spcPts val="0"/>
              </a:spcBef>
              <a:spcAft>
                <a:spcPts val="0"/>
              </a:spcAft>
              <a:buNone/>
              <a:defRPr sz="4000">
                <a:solidFill>
                  <a:schemeClr val="accent3"/>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14" name="Google Shape;14;p3"/>
          <p:cNvSpPr txBox="1"/>
          <p:nvPr>
            <p:ph idx="2" type="subTitle"/>
          </p:nvPr>
        </p:nvSpPr>
        <p:spPr>
          <a:xfrm>
            <a:off x="2663900" y="6090325"/>
            <a:ext cx="10548300" cy="2005800"/>
          </a:xfrm>
          <a:prstGeom prst="rect">
            <a:avLst/>
          </a:prstGeom>
        </p:spPr>
        <p:txBody>
          <a:bodyPr anchorCtr="0" anchor="t" bIns="91425" lIns="91425" spcFirstLastPara="1" rIns="91425" wrap="square" tIns="91425">
            <a:spAutoFit/>
          </a:bodyPr>
          <a:lstStyle>
            <a:lvl1pPr lvl="0" rtl="0">
              <a:spcBef>
                <a:spcPts val="0"/>
              </a:spcBef>
              <a:spcAft>
                <a:spcPts val="0"/>
              </a:spcAft>
              <a:buNone/>
              <a:defRPr sz="4800">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tyle 02 - Yellow" showMasterSp="0">
  <p:cSld name="Title, Subtitle, &amp; Bullets_1_2_1_1_1_1">
    <p:bg>
      <p:bgPr>
        <a:blipFill>
          <a:blip r:embed="rId2">
            <a:alphaModFix/>
          </a:blip>
          <a:stretch>
            <a:fillRect/>
          </a:stretch>
        </a:blipFill>
      </p:bgPr>
    </p:bg>
    <p:spTree>
      <p:nvGrpSpPr>
        <p:cNvPr id="92" name="Shape 92"/>
        <p:cNvGrpSpPr/>
        <p:nvPr/>
      </p:nvGrpSpPr>
      <p:grpSpPr>
        <a:xfrm>
          <a:off x="0" y="0"/>
          <a:ext cx="0" cy="0"/>
          <a:chOff x="0" y="0"/>
          <a:chExt cx="0" cy="0"/>
        </a:xfrm>
      </p:grpSpPr>
      <p:sp>
        <p:nvSpPr>
          <p:cNvPr id="93" name="Google Shape;93;p21"/>
          <p:cNvSpPr txBox="1"/>
          <p:nvPr/>
        </p:nvSpPr>
        <p:spPr>
          <a:xfrm>
            <a:off x="1160400" y="3195450"/>
            <a:ext cx="21906300" cy="1351200"/>
          </a:xfrm>
          <a:prstGeom prst="rect">
            <a:avLst/>
          </a:prstGeom>
          <a:noFill/>
          <a:ln>
            <a:noFill/>
          </a:ln>
        </p:spPr>
        <p:txBody>
          <a:bodyPr anchorCtr="0" anchor="t" bIns="91425" lIns="91425" spcFirstLastPara="1" rIns="91425" wrap="square" tIns="91425">
            <a:noAutofit/>
          </a:bodyPr>
          <a:lstStyle/>
          <a:p>
            <a:pPr indent="-222250" lvl="0" marL="635000" rtl="0" algn="l">
              <a:spcBef>
                <a:spcPts val="5900"/>
              </a:spcBef>
              <a:spcAft>
                <a:spcPts val="0"/>
              </a:spcAft>
              <a:buNone/>
            </a:pPr>
            <a:r>
              <a:t/>
            </a:r>
            <a:endParaRPr sz="5200">
              <a:latin typeface="Helvetica Neue"/>
              <a:ea typeface="Helvetica Neue"/>
              <a:cs typeface="Helvetica Neue"/>
              <a:sym typeface="Helvetica Neue"/>
            </a:endParaRPr>
          </a:p>
        </p:txBody>
      </p:sp>
      <p:sp>
        <p:nvSpPr>
          <p:cNvPr id="94" name="Google Shape;94;p21"/>
          <p:cNvSpPr txBox="1"/>
          <p:nvPr>
            <p:ph type="title"/>
          </p:nvPr>
        </p:nvSpPr>
        <p:spPr>
          <a:xfrm>
            <a:off x="893050" y="1290125"/>
            <a:ext cx="21956100" cy="2005800"/>
          </a:xfrm>
          <a:prstGeom prst="rect">
            <a:avLst/>
          </a:prstGeom>
        </p:spPr>
        <p:txBody>
          <a:bodyPr anchorCtr="0" anchor="t" bIns="243800" lIns="243800" spcFirstLastPara="1" rIns="243800" wrap="square" tIns="243800">
            <a:spAutoFit/>
          </a:bodyPr>
          <a:lstStyle>
            <a:lvl1pPr lvl="0" rtl="0">
              <a:spcBef>
                <a:spcPts val="0"/>
              </a:spcBef>
              <a:spcAft>
                <a:spcPts val="0"/>
              </a:spcAft>
              <a:buNone/>
              <a:defRPr sz="9300">
                <a:solidFill>
                  <a:schemeClr val="dk1"/>
                </a:solidFill>
                <a:latin typeface="Google Sans"/>
                <a:ea typeface="Google Sans"/>
                <a:cs typeface="Google Sans"/>
                <a:sym typeface="Google Sans"/>
              </a:defRPr>
            </a:lvl1pPr>
            <a:lvl2pPr lvl="1" rtl="0">
              <a:spcBef>
                <a:spcPts val="0"/>
              </a:spcBef>
              <a:spcAft>
                <a:spcPts val="0"/>
              </a:spcAft>
              <a:buNone/>
              <a:defRPr sz="9300">
                <a:solidFill>
                  <a:schemeClr val="dk1"/>
                </a:solidFill>
                <a:latin typeface="Google Sans"/>
                <a:ea typeface="Google Sans"/>
                <a:cs typeface="Google Sans"/>
                <a:sym typeface="Google Sans"/>
              </a:defRPr>
            </a:lvl2pPr>
            <a:lvl3pPr lvl="2" rtl="0">
              <a:spcBef>
                <a:spcPts val="0"/>
              </a:spcBef>
              <a:spcAft>
                <a:spcPts val="0"/>
              </a:spcAft>
              <a:buNone/>
              <a:defRPr sz="9300">
                <a:solidFill>
                  <a:schemeClr val="dk1"/>
                </a:solidFill>
                <a:latin typeface="Google Sans"/>
                <a:ea typeface="Google Sans"/>
                <a:cs typeface="Google Sans"/>
                <a:sym typeface="Google Sans"/>
              </a:defRPr>
            </a:lvl3pPr>
            <a:lvl4pPr lvl="3" rtl="0">
              <a:spcBef>
                <a:spcPts val="0"/>
              </a:spcBef>
              <a:spcAft>
                <a:spcPts val="0"/>
              </a:spcAft>
              <a:buNone/>
              <a:defRPr sz="9300">
                <a:solidFill>
                  <a:schemeClr val="dk1"/>
                </a:solidFill>
                <a:latin typeface="Google Sans"/>
                <a:ea typeface="Google Sans"/>
                <a:cs typeface="Google Sans"/>
                <a:sym typeface="Google Sans"/>
              </a:defRPr>
            </a:lvl4pPr>
            <a:lvl5pPr lvl="4" rtl="0">
              <a:spcBef>
                <a:spcPts val="0"/>
              </a:spcBef>
              <a:spcAft>
                <a:spcPts val="0"/>
              </a:spcAft>
              <a:buNone/>
              <a:defRPr sz="9300">
                <a:solidFill>
                  <a:schemeClr val="dk1"/>
                </a:solidFill>
                <a:latin typeface="Google Sans"/>
                <a:ea typeface="Google Sans"/>
                <a:cs typeface="Google Sans"/>
                <a:sym typeface="Google Sans"/>
              </a:defRPr>
            </a:lvl5pPr>
            <a:lvl6pPr lvl="5" rtl="0">
              <a:spcBef>
                <a:spcPts val="0"/>
              </a:spcBef>
              <a:spcAft>
                <a:spcPts val="0"/>
              </a:spcAft>
              <a:buNone/>
              <a:defRPr sz="9300">
                <a:solidFill>
                  <a:schemeClr val="dk1"/>
                </a:solidFill>
                <a:latin typeface="Google Sans"/>
                <a:ea typeface="Google Sans"/>
                <a:cs typeface="Google Sans"/>
                <a:sym typeface="Google Sans"/>
              </a:defRPr>
            </a:lvl6pPr>
            <a:lvl7pPr lvl="6" rtl="0">
              <a:spcBef>
                <a:spcPts val="0"/>
              </a:spcBef>
              <a:spcAft>
                <a:spcPts val="0"/>
              </a:spcAft>
              <a:buNone/>
              <a:defRPr sz="9300">
                <a:solidFill>
                  <a:schemeClr val="dk1"/>
                </a:solidFill>
                <a:latin typeface="Google Sans"/>
                <a:ea typeface="Google Sans"/>
                <a:cs typeface="Google Sans"/>
                <a:sym typeface="Google Sans"/>
              </a:defRPr>
            </a:lvl7pPr>
            <a:lvl8pPr lvl="7" rtl="0">
              <a:spcBef>
                <a:spcPts val="0"/>
              </a:spcBef>
              <a:spcAft>
                <a:spcPts val="0"/>
              </a:spcAft>
              <a:buNone/>
              <a:defRPr sz="9300">
                <a:solidFill>
                  <a:schemeClr val="dk1"/>
                </a:solidFill>
                <a:latin typeface="Google Sans"/>
                <a:ea typeface="Google Sans"/>
                <a:cs typeface="Google Sans"/>
                <a:sym typeface="Google Sans"/>
              </a:defRPr>
            </a:lvl8pPr>
            <a:lvl9pPr lvl="8" rtl="0">
              <a:spcBef>
                <a:spcPts val="0"/>
              </a:spcBef>
              <a:spcAft>
                <a:spcPts val="0"/>
              </a:spcAft>
              <a:buNone/>
              <a:defRPr sz="9300">
                <a:solidFill>
                  <a:schemeClr val="dk1"/>
                </a:solidFill>
                <a:latin typeface="Google Sans"/>
                <a:ea typeface="Google Sans"/>
                <a:cs typeface="Google Sans"/>
                <a:sym typeface="Google Sans"/>
              </a:defRPr>
            </a:lvl9pPr>
          </a:lstStyle>
          <a:p/>
        </p:txBody>
      </p:sp>
      <p:sp>
        <p:nvSpPr>
          <p:cNvPr id="95" name="Google Shape;95;p21"/>
          <p:cNvSpPr txBox="1"/>
          <p:nvPr>
            <p:ph idx="1" type="body"/>
          </p:nvPr>
        </p:nvSpPr>
        <p:spPr>
          <a:xfrm>
            <a:off x="1203350" y="4079650"/>
            <a:ext cx="21906300" cy="6407100"/>
          </a:xfrm>
          <a:prstGeom prst="rect">
            <a:avLst/>
          </a:prstGeom>
        </p:spPr>
        <p:txBody>
          <a:bodyPr anchorCtr="0" anchor="t" bIns="91425" lIns="91425" spcFirstLastPara="1" rIns="91425" wrap="square" tIns="91425">
            <a:spAutoFit/>
          </a:bodyPr>
          <a:lstStyle>
            <a:lvl1pPr indent="-533400" lvl="0" marL="457200" rtl="0">
              <a:spcBef>
                <a:spcPts val="0"/>
              </a:spcBef>
              <a:spcAft>
                <a:spcPts val="0"/>
              </a:spcAft>
              <a:buSzPts val="4800"/>
              <a:buFont typeface="Open Sans Light"/>
              <a:buChar char="●"/>
              <a:defRPr sz="4800">
                <a:latin typeface="Open Sans Light"/>
                <a:ea typeface="Open Sans Light"/>
                <a:cs typeface="Open Sans Light"/>
                <a:sym typeface="Open Sans Light"/>
              </a:defRPr>
            </a:lvl1pPr>
            <a:lvl2pPr indent="-533400" lvl="1" marL="914400" rtl="0">
              <a:spcBef>
                <a:spcPts val="0"/>
              </a:spcBef>
              <a:spcAft>
                <a:spcPts val="0"/>
              </a:spcAft>
              <a:buSzPts val="4800"/>
              <a:buFont typeface="Open Sans Light"/>
              <a:buChar char="○"/>
              <a:defRPr sz="4800">
                <a:latin typeface="Open Sans Light"/>
                <a:ea typeface="Open Sans Light"/>
                <a:cs typeface="Open Sans Light"/>
                <a:sym typeface="Open Sans Light"/>
              </a:defRPr>
            </a:lvl2pPr>
            <a:lvl3pPr indent="-457200" lvl="2" marL="1371600" rtl="0">
              <a:spcBef>
                <a:spcPts val="0"/>
              </a:spcBef>
              <a:spcAft>
                <a:spcPts val="0"/>
              </a:spcAft>
              <a:buSzPts val="3600"/>
              <a:buFont typeface="Open Sans Light"/>
              <a:buChar char="■"/>
              <a:defRPr sz="3600">
                <a:latin typeface="Open Sans Light"/>
                <a:ea typeface="Open Sans Light"/>
                <a:cs typeface="Open Sans Light"/>
                <a:sym typeface="Open Sans Light"/>
              </a:defRPr>
            </a:lvl3pPr>
            <a:lvl4pPr indent="-457200" lvl="3" marL="1828800" rtl="0">
              <a:spcBef>
                <a:spcPts val="0"/>
              </a:spcBef>
              <a:spcAft>
                <a:spcPts val="0"/>
              </a:spcAft>
              <a:buSzPts val="3600"/>
              <a:buFont typeface="Open Sans Light"/>
              <a:buChar char="●"/>
              <a:defRPr sz="3600">
                <a:latin typeface="Open Sans Light"/>
                <a:ea typeface="Open Sans Light"/>
                <a:cs typeface="Open Sans Light"/>
                <a:sym typeface="Open Sans Light"/>
              </a:defRPr>
            </a:lvl4pPr>
            <a:lvl5pPr indent="-419100" lvl="4" marL="2286000" rtl="0">
              <a:spcBef>
                <a:spcPts val="0"/>
              </a:spcBef>
              <a:spcAft>
                <a:spcPts val="0"/>
              </a:spcAft>
              <a:buSzPts val="3000"/>
              <a:buFont typeface="Open Sans Light"/>
              <a:buChar char="○"/>
              <a:defRPr sz="3000">
                <a:latin typeface="Open Sans Light"/>
                <a:ea typeface="Open Sans Light"/>
                <a:cs typeface="Open Sans Light"/>
                <a:sym typeface="Open Sans Light"/>
              </a:defRPr>
            </a:lvl5pPr>
            <a:lvl6pPr indent="-419100" lvl="5" marL="2743200" rtl="0">
              <a:spcBef>
                <a:spcPts val="0"/>
              </a:spcBef>
              <a:spcAft>
                <a:spcPts val="0"/>
              </a:spcAft>
              <a:buSzPts val="3000"/>
              <a:buFont typeface="Open Sans Light"/>
              <a:buChar char="■"/>
              <a:defRPr sz="3000">
                <a:latin typeface="Open Sans Light"/>
                <a:ea typeface="Open Sans Light"/>
                <a:cs typeface="Open Sans Light"/>
                <a:sym typeface="Open Sans Light"/>
              </a:defRPr>
            </a:lvl6pPr>
            <a:lvl7pPr indent="-419100" lvl="6" marL="3200400" rtl="0">
              <a:spcBef>
                <a:spcPts val="0"/>
              </a:spcBef>
              <a:spcAft>
                <a:spcPts val="0"/>
              </a:spcAft>
              <a:buSzPts val="3000"/>
              <a:buFont typeface="Open Sans Light"/>
              <a:buChar char="●"/>
              <a:defRPr sz="3000">
                <a:latin typeface="Open Sans Light"/>
                <a:ea typeface="Open Sans Light"/>
                <a:cs typeface="Open Sans Light"/>
                <a:sym typeface="Open Sans Light"/>
              </a:defRPr>
            </a:lvl7pPr>
            <a:lvl8pPr indent="-419100" lvl="7" marL="3657600" rtl="0">
              <a:spcBef>
                <a:spcPts val="0"/>
              </a:spcBef>
              <a:spcAft>
                <a:spcPts val="0"/>
              </a:spcAft>
              <a:buSzPts val="3000"/>
              <a:buFont typeface="Open Sans Light"/>
              <a:buChar char="○"/>
              <a:defRPr sz="3000">
                <a:latin typeface="Open Sans Light"/>
                <a:ea typeface="Open Sans Light"/>
                <a:cs typeface="Open Sans Light"/>
                <a:sym typeface="Open Sans Light"/>
              </a:defRPr>
            </a:lvl8pPr>
            <a:lvl9pPr indent="-419100" lvl="8" marL="4114800" rtl="0">
              <a:spcBef>
                <a:spcPts val="0"/>
              </a:spcBef>
              <a:spcAft>
                <a:spcPts val="0"/>
              </a:spcAft>
              <a:buSzPts val="3000"/>
              <a:buFont typeface="Open Sans Light"/>
              <a:buChar char="■"/>
              <a:defRPr sz="3000">
                <a:latin typeface="Open Sans Light"/>
                <a:ea typeface="Open Sans Light"/>
                <a:cs typeface="Open Sans Light"/>
                <a:sym typeface="Open Sans Light"/>
              </a:defRPr>
            </a:lvl9pPr>
          </a:lstStyle>
          <a:p/>
        </p:txBody>
      </p:sp>
      <p:sp>
        <p:nvSpPr>
          <p:cNvPr id="96" name="Google Shape;96;p21"/>
          <p:cNvSpPr txBox="1"/>
          <p:nvPr>
            <p:ph idx="2" type="subTitle"/>
          </p:nvPr>
        </p:nvSpPr>
        <p:spPr>
          <a:xfrm>
            <a:off x="1095650" y="3035275"/>
            <a:ext cx="22014000" cy="1366500"/>
          </a:xfrm>
          <a:prstGeom prst="rect">
            <a:avLst/>
          </a:prstGeom>
        </p:spPr>
        <p:txBody>
          <a:bodyPr anchorCtr="0" anchor="t" bIns="91425" lIns="91425" spcFirstLastPara="1" rIns="91425" wrap="square" tIns="91425">
            <a:spAutoFit/>
          </a:bodyPr>
          <a:lstStyle>
            <a:lvl1pPr lvl="0" rtl="0">
              <a:spcBef>
                <a:spcPts val="0"/>
              </a:spcBef>
              <a:spcAft>
                <a:spcPts val="0"/>
              </a:spcAft>
              <a:buNone/>
              <a:defRPr sz="4800">
                <a:solidFill>
                  <a:schemeClr val="accent2"/>
                </a:solidFill>
                <a:latin typeface="Roboto Mono"/>
                <a:ea typeface="Roboto Mono"/>
                <a:cs typeface="Roboto Mono"/>
                <a:sym typeface="Roboto Mono"/>
              </a:defRPr>
            </a:lvl1pPr>
            <a:lvl2pPr lvl="1" rtl="0">
              <a:spcBef>
                <a:spcPts val="0"/>
              </a:spcBef>
              <a:spcAft>
                <a:spcPts val="0"/>
              </a:spcAft>
              <a:buNone/>
              <a:defRPr>
                <a:solidFill>
                  <a:schemeClr val="accent2"/>
                </a:solidFill>
                <a:latin typeface="Google Sans"/>
                <a:ea typeface="Google Sans"/>
                <a:cs typeface="Google Sans"/>
                <a:sym typeface="Google Sans"/>
              </a:defRPr>
            </a:lvl2pPr>
            <a:lvl3pPr lvl="2" rtl="0">
              <a:spcBef>
                <a:spcPts val="0"/>
              </a:spcBef>
              <a:spcAft>
                <a:spcPts val="0"/>
              </a:spcAft>
              <a:buNone/>
              <a:defRPr>
                <a:solidFill>
                  <a:schemeClr val="accent2"/>
                </a:solidFill>
                <a:latin typeface="Google Sans"/>
                <a:ea typeface="Google Sans"/>
                <a:cs typeface="Google Sans"/>
                <a:sym typeface="Google Sans"/>
              </a:defRPr>
            </a:lvl3pPr>
            <a:lvl4pPr lvl="3" rtl="0">
              <a:spcBef>
                <a:spcPts val="0"/>
              </a:spcBef>
              <a:spcAft>
                <a:spcPts val="0"/>
              </a:spcAft>
              <a:buNone/>
              <a:defRPr>
                <a:solidFill>
                  <a:schemeClr val="accent2"/>
                </a:solidFill>
                <a:latin typeface="Google Sans"/>
                <a:ea typeface="Google Sans"/>
                <a:cs typeface="Google Sans"/>
                <a:sym typeface="Google Sans"/>
              </a:defRPr>
            </a:lvl4pPr>
            <a:lvl5pPr lvl="4" rtl="0">
              <a:spcBef>
                <a:spcPts val="0"/>
              </a:spcBef>
              <a:spcAft>
                <a:spcPts val="0"/>
              </a:spcAft>
              <a:buNone/>
              <a:defRPr>
                <a:solidFill>
                  <a:schemeClr val="accent2"/>
                </a:solidFill>
                <a:latin typeface="Google Sans"/>
                <a:ea typeface="Google Sans"/>
                <a:cs typeface="Google Sans"/>
                <a:sym typeface="Google Sans"/>
              </a:defRPr>
            </a:lvl5pPr>
            <a:lvl6pPr lvl="5" rtl="0">
              <a:spcBef>
                <a:spcPts val="0"/>
              </a:spcBef>
              <a:spcAft>
                <a:spcPts val="0"/>
              </a:spcAft>
              <a:buNone/>
              <a:defRPr>
                <a:solidFill>
                  <a:schemeClr val="accent2"/>
                </a:solidFill>
                <a:latin typeface="Google Sans"/>
                <a:ea typeface="Google Sans"/>
                <a:cs typeface="Google Sans"/>
                <a:sym typeface="Google Sans"/>
              </a:defRPr>
            </a:lvl6pPr>
            <a:lvl7pPr lvl="6" rtl="0">
              <a:spcBef>
                <a:spcPts val="0"/>
              </a:spcBef>
              <a:spcAft>
                <a:spcPts val="0"/>
              </a:spcAft>
              <a:buNone/>
              <a:defRPr>
                <a:solidFill>
                  <a:schemeClr val="accent2"/>
                </a:solidFill>
                <a:latin typeface="Google Sans"/>
                <a:ea typeface="Google Sans"/>
                <a:cs typeface="Google Sans"/>
                <a:sym typeface="Google Sans"/>
              </a:defRPr>
            </a:lvl7pPr>
            <a:lvl8pPr lvl="7" rtl="0">
              <a:spcBef>
                <a:spcPts val="0"/>
              </a:spcBef>
              <a:spcAft>
                <a:spcPts val="0"/>
              </a:spcAft>
              <a:buNone/>
              <a:defRPr>
                <a:solidFill>
                  <a:schemeClr val="accent2"/>
                </a:solidFill>
                <a:latin typeface="Google Sans"/>
                <a:ea typeface="Google Sans"/>
                <a:cs typeface="Google Sans"/>
                <a:sym typeface="Google Sans"/>
              </a:defRPr>
            </a:lvl8pPr>
            <a:lvl9pPr lvl="8" rtl="0">
              <a:spcBef>
                <a:spcPts val="0"/>
              </a:spcBef>
              <a:spcAft>
                <a:spcPts val="0"/>
              </a:spcAft>
              <a:buNone/>
              <a:defRPr>
                <a:solidFill>
                  <a:schemeClr val="accent2"/>
                </a:solidFill>
                <a:latin typeface="Google Sans"/>
                <a:ea typeface="Google Sans"/>
                <a:cs typeface="Google Sans"/>
                <a:sym typeface="Google Sans"/>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Blue" showMasterSp="0">
  <p:cSld name="Quote_3">
    <p:bg>
      <p:bgPr>
        <a:blipFill>
          <a:blip r:embed="rId2">
            <a:alphaModFix/>
          </a:blip>
          <a:stretch>
            <a:fillRect/>
          </a:stretch>
        </a:blipFill>
      </p:bgPr>
    </p:bg>
    <p:spTree>
      <p:nvGrpSpPr>
        <p:cNvPr id="97" name="Shape 97"/>
        <p:cNvGrpSpPr/>
        <p:nvPr/>
      </p:nvGrpSpPr>
      <p:grpSpPr>
        <a:xfrm>
          <a:off x="0" y="0"/>
          <a:ext cx="0" cy="0"/>
          <a:chOff x="0" y="0"/>
          <a:chExt cx="0" cy="0"/>
        </a:xfrm>
      </p:grpSpPr>
      <p:sp>
        <p:nvSpPr>
          <p:cNvPr id="98" name="Google Shape;98;p22"/>
          <p:cNvSpPr txBox="1"/>
          <p:nvPr>
            <p:ph type="title"/>
          </p:nvPr>
        </p:nvSpPr>
        <p:spPr>
          <a:xfrm>
            <a:off x="4831575" y="4041275"/>
            <a:ext cx="14571300" cy="2005800"/>
          </a:xfrm>
          <a:prstGeom prst="rect">
            <a:avLst/>
          </a:prstGeom>
        </p:spPr>
        <p:txBody>
          <a:bodyPr anchorCtr="0" anchor="t" bIns="243800" lIns="243800" spcFirstLastPara="1" rIns="243800" wrap="square" tIns="243800">
            <a:spAutoFit/>
          </a:bodyPr>
          <a:lstStyle>
            <a:lvl1pPr lvl="0" rtl="0">
              <a:spcBef>
                <a:spcPts val="0"/>
              </a:spcBef>
              <a:spcAft>
                <a:spcPts val="0"/>
              </a:spcAft>
              <a:buNone/>
              <a:defRPr>
                <a:solidFill>
                  <a:schemeClr val="dk1"/>
                </a:solidFill>
                <a:latin typeface="Google Sans"/>
                <a:ea typeface="Google Sans"/>
                <a:cs typeface="Google Sans"/>
                <a:sym typeface="Google Sans"/>
              </a:defRPr>
            </a:lvl1pPr>
            <a:lvl2pPr lvl="1" rtl="0">
              <a:spcBef>
                <a:spcPts val="0"/>
              </a:spcBef>
              <a:spcAft>
                <a:spcPts val="0"/>
              </a:spcAft>
              <a:buNone/>
              <a:defRPr sz="9300">
                <a:latin typeface="Google Sans"/>
                <a:ea typeface="Google Sans"/>
                <a:cs typeface="Google Sans"/>
                <a:sym typeface="Google Sans"/>
              </a:defRPr>
            </a:lvl2pPr>
            <a:lvl3pPr lvl="2" rtl="0">
              <a:spcBef>
                <a:spcPts val="0"/>
              </a:spcBef>
              <a:spcAft>
                <a:spcPts val="0"/>
              </a:spcAft>
              <a:buNone/>
              <a:defRPr sz="9300">
                <a:latin typeface="Google Sans"/>
                <a:ea typeface="Google Sans"/>
                <a:cs typeface="Google Sans"/>
                <a:sym typeface="Google Sans"/>
              </a:defRPr>
            </a:lvl3pPr>
            <a:lvl4pPr lvl="3" rtl="0">
              <a:spcBef>
                <a:spcPts val="0"/>
              </a:spcBef>
              <a:spcAft>
                <a:spcPts val="0"/>
              </a:spcAft>
              <a:buNone/>
              <a:defRPr sz="9300">
                <a:latin typeface="Google Sans"/>
                <a:ea typeface="Google Sans"/>
                <a:cs typeface="Google Sans"/>
                <a:sym typeface="Google Sans"/>
              </a:defRPr>
            </a:lvl4pPr>
            <a:lvl5pPr lvl="4" rtl="0">
              <a:spcBef>
                <a:spcPts val="0"/>
              </a:spcBef>
              <a:spcAft>
                <a:spcPts val="0"/>
              </a:spcAft>
              <a:buNone/>
              <a:defRPr sz="9300">
                <a:latin typeface="Google Sans"/>
                <a:ea typeface="Google Sans"/>
                <a:cs typeface="Google Sans"/>
                <a:sym typeface="Google Sans"/>
              </a:defRPr>
            </a:lvl5pPr>
            <a:lvl6pPr lvl="5" rtl="0">
              <a:spcBef>
                <a:spcPts val="0"/>
              </a:spcBef>
              <a:spcAft>
                <a:spcPts val="0"/>
              </a:spcAft>
              <a:buNone/>
              <a:defRPr sz="9300">
                <a:latin typeface="Google Sans"/>
                <a:ea typeface="Google Sans"/>
                <a:cs typeface="Google Sans"/>
                <a:sym typeface="Google Sans"/>
              </a:defRPr>
            </a:lvl6pPr>
            <a:lvl7pPr lvl="6" rtl="0">
              <a:spcBef>
                <a:spcPts val="0"/>
              </a:spcBef>
              <a:spcAft>
                <a:spcPts val="0"/>
              </a:spcAft>
              <a:buNone/>
              <a:defRPr sz="9300">
                <a:latin typeface="Google Sans"/>
                <a:ea typeface="Google Sans"/>
                <a:cs typeface="Google Sans"/>
                <a:sym typeface="Google Sans"/>
              </a:defRPr>
            </a:lvl7pPr>
            <a:lvl8pPr lvl="7" rtl="0">
              <a:spcBef>
                <a:spcPts val="0"/>
              </a:spcBef>
              <a:spcAft>
                <a:spcPts val="0"/>
              </a:spcAft>
              <a:buNone/>
              <a:defRPr sz="9300">
                <a:latin typeface="Google Sans"/>
                <a:ea typeface="Google Sans"/>
                <a:cs typeface="Google Sans"/>
                <a:sym typeface="Google Sans"/>
              </a:defRPr>
            </a:lvl8pPr>
            <a:lvl9pPr lvl="8" rtl="0">
              <a:spcBef>
                <a:spcPts val="0"/>
              </a:spcBef>
              <a:spcAft>
                <a:spcPts val="0"/>
              </a:spcAft>
              <a:buNone/>
              <a:defRPr sz="9300">
                <a:latin typeface="Google Sans"/>
                <a:ea typeface="Google Sans"/>
                <a:cs typeface="Google Sans"/>
                <a:sym typeface="Google Sans"/>
              </a:defRPr>
            </a:lvl9pPr>
          </a:lstStyle>
          <a:p/>
        </p:txBody>
      </p:sp>
      <p:sp>
        <p:nvSpPr>
          <p:cNvPr id="99" name="Google Shape;99;p22"/>
          <p:cNvSpPr txBox="1"/>
          <p:nvPr>
            <p:ph idx="1" type="subTitle"/>
          </p:nvPr>
        </p:nvSpPr>
        <p:spPr>
          <a:xfrm>
            <a:off x="5068350" y="9657450"/>
            <a:ext cx="14858700" cy="2005800"/>
          </a:xfrm>
          <a:prstGeom prst="rect">
            <a:avLst/>
          </a:prstGeom>
        </p:spPr>
        <p:txBody>
          <a:bodyPr anchorCtr="0" anchor="t" bIns="91425" lIns="91425" spcFirstLastPara="1" rIns="91425" wrap="square" tIns="91425">
            <a:spAutoFit/>
          </a:bodyPr>
          <a:lstStyle>
            <a:lvl1pPr lvl="0" rtl="0">
              <a:spcBef>
                <a:spcPts val="0"/>
              </a:spcBef>
              <a:spcAft>
                <a:spcPts val="0"/>
              </a:spcAft>
              <a:buNone/>
              <a:defRPr sz="4800">
                <a:solidFill>
                  <a:schemeClr val="accent1"/>
                </a:solidFill>
                <a:latin typeface="Roboto Mono"/>
                <a:ea typeface="Roboto Mono"/>
                <a:cs typeface="Roboto Mono"/>
                <a:sym typeface="Roboto Mono"/>
              </a:defRPr>
            </a:lvl1pPr>
            <a:lvl2pPr lvl="1" rtl="0">
              <a:spcBef>
                <a:spcPts val="0"/>
              </a:spcBef>
              <a:spcAft>
                <a:spcPts val="0"/>
              </a:spcAft>
              <a:buNone/>
              <a:defRPr>
                <a:highlight>
                  <a:schemeClr val="accent1"/>
                </a:highlight>
                <a:latin typeface="Google Sans"/>
                <a:ea typeface="Google Sans"/>
                <a:cs typeface="Google Sans"/>
                <a:sym typeface="Google Sans"/>
              </a:defRPr>
            </a:lvl2pPr>
            <a:lvl3pPr lvl="2" rtl="0">
              <a:spcBef>
                <a:spcPts val="0"/>
              </a:spcBef>
              <a:spcAft>
                <a:spcPts val="0"/>
              </a:spcAft>
              <a:buNone/>
              <a:defRPr>
                <a:highlight>
                  <a:schemeClr val="accent1"/>
                </a:highlight>
                <a:latin typeface="Google Sans"/>
                <a:ea typeface="Google Sans"/>
                <a:cs typeface="Google Sans"/>
                <a:sym typeface="Google Sans"/>
              </a:defRPr>
            </a:lvl3pPr>
            <a:lvl4pPr lvl="3" rtl="0">
              <a:spcBef>
                <a:spcPts val="0"/>
              </a:spcBef>
              <a:spcAft>
                <a:spcPts val="0"/>
              </a:spcAft>
              <a:buNone/>
              <a:defRPr>
                <a:highlight>
                  <a:schemeClr val="accent1"/>
                </a:highlight>
                <a:latin typeface="Google Sans"/>
                <a:ea typeface="Google Sans"/>
                <a:cs typeface="Google Sans"/>
                <a:sym typeface="Google Sans"/>
              </a:defRPr>
            </a:lvl4pPr>
            <a:lvl5pPr lvl="4" rtl="0">
              <a:spcBef>
                <a:spcPts val="0"/>
              </a:spcBef>
              <a:spcAft>
                <a:spcPts val="0"/>
              </a:spcAft>
              <a:buNone/>
              <a:defRPr>
                <a:highlight>
                  <a:schemeClr val="accent1"/>
                </a:highlight>
                <a:latin typeface="Google Sans"/>
                <a:ea typeface="Google Sans"/>
                <a:cs typeface="Google Sans"/>
                <a:sym typeface="Google Sans"/>
              </a:defRPr>
            </a:lvl5pPr>
            <a:lvl6pPr lvl="5" rtl="0">
              <a:spcBef>
                <a:spcPts val="0"/>
              </a:spcBef>
              <a:spcAft>
                <a:spcPts val="0"/>
              </a:spcAft>
              <a:buNone/>
              <a:defRPr>
                <a:highlight>
                  <a:schemeClr val="accent1"/>
                </a:highlight>
                <a:latin typeface="Google Sans"/>
                <a:ea typeface="Google Sans"/>
                <a:cs typeface="Google Sans"/>
                <a:sym typeface="Google Sans"/>
              </a:defRPr>
            </a:lvl6pPr>
            <a:lvl7pPr lvl="6" rtl="0">
              <a:spcBef>
                <a:spcPts val="0"/>
              </a:spcBef>
              <a:spcAft>
                <a:spcPts val="0"/>
              </a:spcAft>
              <a:buNone/>
              <a:defRPr>
                <a:highlight>
                  <a:schemeClr val="accent1"/>
                </a:highlight>
                <a:latin typeface="Google Sans"/>
                <a:ea typeface="Google Sans"/>
                <a:cs typeface="Google Sans"/>
                <a:sym typeface="Google Sans"/>
              </a:defRPr>
            </a:lvl7pPr>
            <a:lvl8pPr lvl="7" rtl="0">
              <a:spcBef>
                <a:spcPts val="0"/>
              </a:spcBef>
              <a:spcAft>
                <a:spcPts val="0"/>
              </a:spcAft>
              <a:buNone/>
              <a:defRPr>
                <a:highlight>
                  <a:schemeClr val="accent1"/>
                </a:highlight>
                <a:latin typeface="Google Sans"/>
                <a:ea typeface="Google Sans"/>
                <a:cs typeface="Google Sans"/>
                <a:sym typeface="Google Sans"/>
              </a:defRPr>
            </a:lvl8pPr>
            <a:lvl9pPr lvl="8" rtl="0">
              <a:spcBef>
                <a:spcPts val="0"/>
              </a:spcBef>
              <a:spcAft>
                <a:spcPts val="0"/>
              </a:spcAft>
              <a:buNone/>
              <a:defRPr>
                <a:highlight>
                  <a:schemeClr val="accent1"/>
                </a:highlight>
                <a:latin typeface="Google Sans"/>
                <a:ea typeface="Google Sans"/>
                <a:cs typeface="Google Sans"/>
                <a:sym typeface="Google Sans"/>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Yellow" showMasterSp="0">
  <p:cSld name="Quote_3_1">
    <p:bg>
      <p:bgPr>
        <a:blipFill>
          <a:blip r:embed="rId2">
            <a:alphaModFix/>
          </a:blip>
          <a:stretch>
            <a:fillRect/>
          </a:stretch>
        </a:blipFill>
      </p:bgPr>
    </p:bg>
    <p:spTree>
      <p:nvGrpSpPr>
        <p:cNvPr id="100" name="Shape 100"/>
        <p:cNvGrpSpPr/>
        <p:nvPr/>
      </p:nvGrpSpPr>
      <p:grpSpPr>
        <a:xfrm>
          <a:off x="0" y="0"/>
          <a:ext cx="0" cy="0"/>
          <a:chOff x="0" y="0"/>
          <a:chExt cx="0" cy="0"/>
        </a:xfrm>
      </p:grpSpPr>
      <p:sp>
        <p:nvSpPr>
          <p:cNvPr id="101" name="Google Shape;101;p23"/>
          <p:cNvSpPr txBox="1"/>
          <p:nvPr>
            <p:ph type="title"/>
          </p:nvPr>
        </p:nvSpPr>
        <p:spPr>
          <a:xfrm>
            <a:off x="4831575" y="4041275"/>
            <a:ext cx="14571300" cy="2005800"/>
          </a:xfrm>
          <a:prstGeom prst="rect">
            <a:avLst/>
          </a:prstGeom>
        </p:spPr>
        <p:txBody>
          <a:bodyPr anchorCtr="0" anchor="t" bIns="243800" lIns="243800" spcFirstLastPara="1" rIns="243800" wrap="square" tIns="243800">
            <a:spAutoFit/>
          </a:bodyPr>
          <a:lstStyle>
            <a:lvl1pPr lvl="0" rtl="0">
              <a:spcBef>
                <a:spcPts val="0"/>
              </a:spcBef>
              <a:spcAft>
                <a:spcPts val="0"/>
              </a:spcAft>
              <a:buNone/>
              <a:defRPr>
                <a:solidFill>
                  <a:schemeClr val="dk1"/>
                </a:solidFill>
                <a:latin typeface="Google Sans"/>
                <a:ea typeface="Google Sans"/>
                <a:cs typeface="Google Sans"/>
                <a:sym typeface="Google Sans"/>
              </a:defRPr>
            </a:lvl1pPr>
            <a:lvl2pPr lvl="1" rtl="0">
              <a:spcBef>
                <a:spcPts val="0"/>
              </a:spcBef>
              <a:spcAft>
                <a:spcPts val="0"/>
              </a:spcAft>
              <a:buNone/>
              <a:defRPr sz="9300">
                <a:latin typeface="Google Sans"/>
                <a:ea typeface="Google Sans"/>
                <a:cs typeface="Google Sans"/>
                <a:sym typeface="Google Sans"/>
              </a:defRPr>
            </a:lvl2pPr>
            <a:lvl3pPr lvl="2" rtl="0">
              <a:spcBef>
                <a:spcPts val="0"/>
              </a:spcBef>
              <a:spcAft>
                <a:spcPts val="0"/>
              </a:spcAft>
              <a:buNone/>
              <a:defRPr sz="9300">
                <a:latin typeface="Google Sans"/>
                <a:ea typeface="Google Sans"/>
                <a:cs typeface="Google Sans"/>
                <a:sym typeface="Google Sans"/>
              </a:defRPr>
            </a:lvl3pPr>
            <a:lvl4pPr lvl="3" rtl="0">
              <a:spcBef>
                <a:spcPts val="0"/>
              </a:spcBef>
              <a:spcAft>
                <a:spcPts val="0"/>
              </a:spcAft>
              <a:buNone/>
              <a:defRPr sz="9300">
                <a:latin typeface="Google Sans"/>
                <a:ea typeface="Google Sans"/>
                <a:cs typeface="Google Sans"/>
                <a:sym typeface="Google Sans"/>
              </a:defRPr>
            </a:lvl4pPr>
            <a:lvl5pPr lvl="4" rtl="0">
              <a:spcBef>
                <a:spcPts val="0"/>
              </a:spcBef>
              <a:spcAft>
                <a:spcPts val="0"/>
              </a:spcAft>
              <a:buNone/>
              <a:defRPr sz="9300">
                <a:latin typeface="Google Sans"/>
                <a:ea typeface="Google Sans"/>
                <a:cs typeface="Google Sans"/>
                <a:sym typeface="Google Sans"/>
              </a:defRPr>
            </a:lvl5pPr>
            <a:lvl6pPr lvl="5" rtl="0">
              <a:spcBef>
                <a:spcPts val="0"/>
              </a:spcBef>
              <a:spcAft>
                <a:spcPts val="0"/>
              </a:spcAft>
              <a:buNone/>
              <a:defRPr sz="9300">
                <a:latin typeface="Google Sans"/>
                <a:ea typeface="Google Sans"/>
                <a:cs typeface="Google Sans"/>
                <a:sym typeface="Google Sans"/>
              </a:defRPr>
            </a:lvl6pPr>
            <a:lvl7pPr lvl="6" rtl="0">
              <a:spcBef>
                <a:spcPts val="0"/>
              </a:spcBef>
              <a:spcAft>
                <a:spcPts val="0"/>
              </a:spcAft>
              <a:buNone/>
              <a:defRPr sz="9300">
                <a:latin typeface="Google Sans"/>
                <a:ea typeface="Google Sans"/>
                <a:cs typeface="Google Sans"/>
                <a:sym typeface="Google Sans"/>
              </a:defRPr>
            </a:lvl7pPr>
            <a:lvl8pPr lvl="7" rtl="0">
              <a:spcBef>
                <a:spcPts val="0"/>
              </a:spcBef>
              <a:spcAft>
                <a:spcPts val="0"/>
              </a:spcAft>
              <a:buNone/>
              <a:defRPr sz="9300">
                <a:latin typeface="Google Sans"/>
                <a:ea typeface="Google Sans"/>
                <a:cs typeface="Google Sans"/>
                <a:sym typeface="Google Sans"/>
              </a:defRPr>
            </a:lvl8pPr>
            <a:lvl9pPr lvl="8" rtl="0">
              <a:spcBef>
                <a:spcPts val="0"/>
              </a:spcBef>
              <a:spcAft>
                <a:spcPts val="0"/>
              </a:spcAft>
              <a:buNone/>
              <a:defRPr sz="9300">
                <a:latin typeface="Google Sans"/>
                <a:ea typeface="Google Sans"/>
                <a:cs typeface="Google Sans"/>
                <a:sym typeface="Google Sans"/>
              </a:defRPr>
            </a:lvl9pPr>
          </a:lstStyle>
          <a:p/>
        </p:txBody>
      </p:sp>
      <p:sp>
        <p:nvSpPr>
          <p:cNvPr id="102" name="Google Shape;102;p23"/>
          <p:cNvSpPr txBox="1"/>
          <p:nvPr>
            <p:ph idx="1" type="subTitle"/>
          </p:nvPr>
        </p:nvSpPr>
        <p:spPr>
          <a:xfrm>
            <a:off x="5068350" y="9657450"/>
            <a:ext cx="14858700" cy="2005800"/>
          </a:xfrm>
          <a:prstGeom prst="rect">
            <a:avLst/>
          </a:prstGeom>
        </p:spPr>
        <p:txBody>
          <a:bodyPr anchorCtr="0" anchor="t" bIns="91425" lIns="91425" spcFirstLastPara="1" rIns="91425" wrap="square" tIns="91425">
            <a:spAutoFit/>
          </a:bodyPr>
          <a:lstStyle>
            <a:lvl1pPr lvl="0" rtl="0">
              <a:spcBef>
                <a:spcPts val="0"/>
              </a:spcBef>
              <a:spcAft>
                <a:spcPts val="0"/>
              </a:spcAft>
              <a:buNone/>
              <a:defRPr sz="4800">
                <a:solidFill>
                  <a:schemeClr val="accent2"/>
                </a:solidFill>
                <a:latin typeface="Roboto Mono"/>
                <a:ea typeface="Roboto Mono"/>
                <a:cs typeface="Roboto Mono"/>
                <a:sym typeface="Roboto Mono"/>
              </a:defRPr>
            </a:lvl1pPr>
            <a:lvl2pPr lvl="1" rtl="0">
              <a:spcBef>
                <a:spcPts val="0"/>
              </a:spcBef>
              <a:spcAft>
                <a:spcPts val="0"/>
              </a:spcAft>
              <a:buNone/>
              <a:defRPr>
                <a:solidFill>
                  <a:schemeClr val="accent2"/>
                </a:solidFill>
                <a:highlight>
                  <a:schemeClr val="accent1"/>
                </a:highlight>
                <a:latin typeface="Google Sans"/>
                <a:ea typeface="Google Sans"/>
                <a:cs typeface="Google Sans"/>
                <a:sym typeface="Google Sans"/>
              </a:defRPr>
            </a:lvl2pPr>
            <a:lvl3pPr lvl="2" rtl="0">
              <a:spcBef>
                <a:spcPts val="0"/>
              </a:spcBef>
              <a:spcAft>
                <a:spcPts val="0"/>
              </a:spcAft>
              <a:buNone/>
              <a:defRPr>
                <a:solidFill>
                  <a:schemeClr val="accent2"/>
                </a:solidFill>
                <a:highlight>
                  <a:schemeClr val="accent1"/>
                </a:highlight>
                <a:latin typeface="Google Sans"/>
                <a:ea typeface="Google Sans"/>
                <a:cs typeface="Google Sans"/>
                <a:sym typeface="Google Sans"/>
              </a:defRPr>
            </a:lvl3pPr>
            <a:lvl4pPr lvl="3" rtl="0">
              <a:spcBef>
                <a:spcPts val="0"/>
              </a:spcBef>
              <a:spcAft>
                <a:spcPts val="0"/>
              </a:spcAft>
              <a:buNone/>
              <a:defRPr>
                <a:solidFill>
                  <a:schemeClr val="accent2"/>
                </a:solidFill>
                <a:highlight>
                  <a:schemeClr val="accent1"/>
                </a:highlight>
                <a:latin typeface="Google Sans"/>
                <a:ea typeface="Google Sans"/>
                <a:cs typeface="Google Sans"/>
                <a:sym typeface="Google Sans"/>
              </a:defRPr>
            </a:lvl4pPr>
            <a:lvl5pPr lvl="4" rtl="0">
              <a:spcBef>
                <a:spcPts val="0"/>
              </a:spcBef>
              <a:spcAft>
                <a:spcPts val="0"/>
              </a:spcAft>
              <a:buNone/>
              <a:defRPr>
                <a:solidFill>
                  <a:schemeClr val="accent2"/>
                </a:solidFill>
                <a:highlight>
                  <a:schemeClr val="accent1"/>
                </a:highlight>
                <a:latin typeface="Google Sans"/>
                <a:ea typeface="Google Sans"/>
                <a:cs typeface="Google Sans"/>
                <a:sym typeface="Google Sans"/>
              </a:defRPr>
            </a:lvl5pPr>
            <a:lvl6pPr lvl="5" rtl="0">
              <a:spcBef>
                <a:spcPts val="0"/>
              </a:spcBef>
              <a:spcAft>
                <a:spcPts val="0"/>
              </a:spcAft>
              <a:buNone/>
              <a:defRPr>
                <a:solidFill>
                  <a:schemeClr val="accent2"/>
                </a:solidFill>
                <a:highlight>
                  <a:schemeClr val="accent1"/>
                </a:highlight>
                <a:latin typeface="Google Sans"/>
                <a:ea typeface="Google Sans"/>
                <a:cs typeface="Google Sans"/>
                <a:sym typeface="Google Sans"/>
              </a:defRPr>
            </a:lvl6pPr>
            <a:lvl7pPr lvl="6" rtl="0">
              <a:spcBef>
                <a:spcPts val="0"/>
              </a:spcBef>
              <a:spcAft>
                <a:spcPts val="0"/>
              </a:spcAft>
              <a:buNone/>
              <a:defRPr>
                <a:solidFill>
                  <a:schemeClr val="accent2"/>
                </a:solidFill>
                <a:highlight>
                  <a:schemeClr val="accent1"/>
                </a:highlight>
                <a:latin typeface="Google Sans"/>
                <a:ea typeface="Google Sans"/>
                <a:cs typeface="Google Sans"/>
                <a:sym typeface="Google Sans"/>
              </a:defRPr>
            </a:lvl7pPr>
            <a:lvl8pPr lvl="7" rtl="0">
              <a:spcBef>
                <a:spcPts val="0"/>
              </a:spcBef>
              <a:spcAft>
                <a:spcPts val="0"/>
              </a:spcAft>
              <a:buNone/>
              <a:defRPr>
                <a:solidFill>
                  <a:schemeClr val="accent2"/>
                </a:solidFill>
                <a:highlight>
                  <a:schemeClr val="accent1"/>
                </a:highlight>
                <a:latin typeface="Google Sans"/>
                <a:ea typeface="Google Sans"/>
                <a:cs typeface="Google Sans"/>
                <a:sym typeface="Google Sans"/>
              </a:defRPr>
            </a:lvl8pPr>
            <a:lvl9pPr lvl="8" rtl="0">
              <a:spcBef>
                <a:spcPts val="0"/>
              </a:spcBef>
              <a:spcAft>
                <a:spcPts val="0"/>
              </a:spcAft>
              <a:buNone/>
              <a:defRPr>
                <a:solidFill>
                  <a:schemeClr val="accent2"/>
                </a:solidFill>
                <a:highlight>
                  <a:schemeClr val="accent1"/>
                </a:highlight>
                <a:latin typeface="Google Sans"/>
                <a:ea typeface="Google Sans"/>
                <a:cs typeface="Google Sans"/>
                <a:sym typeface="Google Sans"/>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Green" showMasterSp="0">
  <p:cSld name="Quote_3_1_1">
    <p:bg>
      <p:bgPr>
        <a:blipFill>
          <a:blip r:embed="rId2">
            <a:alphaModFix/>
          </a:blip>
          <a:stretch>
            <a:fillRect/>
          </a:stretch>
        </a:blipFill>
      </p:bgPr>
    </p:bg>
    <p:spTree>
      <p:nvGrpSpPr>
        <p:cNvPr id="103" name="Shape 103"/>
        <p:cNvGrpSpPr/>
        <p:nvPr/>
      </p:nvGrpSpPr>
      <p:grpSpPr>
        <a:xfrm>
          <a:off x="0" y="0"/>
          <a:ext cx="0" cy="0"/>
          <a:chOff x="0" y="0"/>
          <a:chExt cx="0" cy="0"/>
        </a:xfrm>
      </p:grpSpPr>
      <p:sp>
        <p:nvSpPr>
          <p:cNvPr id="104" name="Google Shape;104;p24"/>
          <p:cNvSpPr txBox="1"/>
          <p:nvPr>
            <p:ph type="title"/>
          </p:nvPr>
        </p:nvSpPr>
        <p:spPr>
          <a:xfrm>
            <a:off x="4831575" y="4041275"/>
            <a:ext cx="14571300" cy="2005800"/>
          </a:xfrm>
          <a:prstGeom prst="rect">
            <a:avLst/>
          </a:prstGeom>
        </p:spPr>
        <p:txBody>
          <a:bodyPr anchorCtr="0" anchor="t" bIns="243800" lIns="243800" spcFirstLastPara="1" rIns="243800" wrap="square" tIns="243800">
            <a:spAutoFit/>
          </a:bodyPr>
          <a:lstStyle>
            <a:lvl1pPr lvl="0" rtl="0">
              <a:spcBef>
                <a:spcPts val="0"/>
              </a:spcBef>
              <a:spcAft>
                <a:spcPts val="0"/>
              </a:spcAft>
              <a:buNone/>
              <a:defRPr>
                <a:solidFill>
                  <a:schemeClr val="dk1"/>
                </a:solidFill>
                <a:latin typeface="Google Sans"/>
                <a:ea typeface="Google Sans"/>
                <a:cs typeface="Google Sans"/>
                <a:sym typeface="Google Sans"/>
              </a:defRPr>
            </a:lvl1pPr>
            <a:lvl2pPr lvl="1" rtl="0">
              <a:spcBef>
                <a:spcPts val="0"/>
              </a:spcBef>
              <a:spcAft>
                <a:spcPts val="0"/>
              </a:spcAft>
              <a:buNone/>
              <a:defRPr sz="9300">
                <a:solidFill>
                  <a:schemeClr val="dk1"/>
                </a:solidFill>
                <a:latin typeface="Google Sans"/>
                <a:ea typeface="Google Sans"/>
                <a:cs typeface="Google Sans"/>
                <a:sym typeface="Google Sans"/>
              </a:defRPr>
            </a:lvl2pPr>
            <a:lvl3pPr lvl="2" rtl="0">
              <a:spcBef>
                <a:spcPts val="0"/>
              </a:spcBef>
              <a:spcAft>
                <a:spcPts val="0"/>
              </a:spcAft>
              <a:buNone/>
              <a:defRPr sz="9300">
                <a:solidFill>
                  <a:schemeClr val="dk1"/>
                </a:solidFill>
                <a:latin typeface="Google Sans"/>
                <a:ea typeface="Google Sans"/>
                <a:cs typeface="Google Sans"/>
                <a:sym typeface="Google Sans"/>
              </a:defRPr>
            </a:lvl3pPr>
            <a:lvl4pPr lvl="3" rtl="0">
              <a:spcBef>
                <a:spcPts val="0"/>
              </a:spcBef>
              <a:spcAft>
                <a:spcPts val="0"/>
              </a:spcAft>
              <a:buNone/>
              <a:defRPr sz="9300">
                <a:solidFill>
                  <a:schemeClr val="dk1"/>
                </a:solidFill>
                <a:latin typeface="Google Sans"/>
                <a:ea typeface="Google Sans"/>
                <a:cs typeface="Google Sans"/>
                <a:sym typeface="Google Sans"/>
              </a:defRPr>
            </a:lvl4pPr>
            <a:lvl5pPr lvl="4" rtl="0">
              <a:spcBef>
                <a:spcPts val="0"/>
              </a:spcBef>
              <a:spcAft>
                <a:spcPts val="0"/>
              </a:spcAft>
              <a:buNone/>
              <a:defRPr sz="9300">
                <a:solidFill>
                  <a:schemeClr val="dk1"/>
                </a:solidFill>
                <a:latin typeface="Google Sans"/>
                <a:ea typeface="Google Sans"/>
                <a:cs typeface="Google Sans"/>
                <a:sym typeface="Google Sans"/>
              </a:defRPr>
            </a:lvl5pPr>
            <a:lvl6pPr lvl="5" rtl="0">
              <a:spcBef>
                <a:spcPts val="0"/>
              </a:spcBef>
              <a:spcAft>
                <a:spcPts val="0"/>
              </a:spcAft>
              <a:buNone/>
              <a:defRPr sz="9300">
                <a:solidFill>
                  <a:schemeClr val="dk1"/>
                </a:solidFill>
                <a:latin typeface="Google Sans"/>
                <a:ea typeface="Google Sans"/>
                <a:cs typeface="Google Sans"/>
                <a:sym typeface="Google Sans"/>
              </a:defRPr>
            </a:lvl6pPr>
            <a:lvl7pPr lvl="6" rtl="0">
              <a:spcBef>
                <a:spcPts val="0"/>
              </a:spcBef>
              <a:spcAft>
                <a:spcPts val="0"/>
              </a:spcAft>
              <a:buNone/>
              <a:defRPr sz="9300">
                <a:solidFill>
                  <a:schemeClr val="dk1"/>
                </a:solidFill>
                <a:latin typeface="Google Sans"/>
                <a:ea typeface="Google Sans"/>
                <a:cs typeface="Google Sans"/>
                <a:sym typeface="Google Sans"/>
              </a:defRPr>
            </a:lvl7pPr>
            <a:lvl8pPr lvl="7" rtl="0">
              <a:spcBef>
                <a:spcPts val="0"/>
              </a:spcBef>
              <a:spcAft>
                <a:spcPts val="0"/>
              </a:spcAft>
              <a:buNone/>
              <a:defRPr sz="9300">
                <a:solidFill>
                  <a:schemeClr val="dk1"/>
                </a:solidFill>
                <a:latin typeface="Google Sans"/>
                <a:ea typeface="Google Sans"/>
                <a:cs typeface="Google Sans"/>
                <a:sym typeface="Google Sans"/>
              </a:defRPr>
            </a:lvl8pPr>
            <a:lvl9pPr lvl="8" rtl="0">
              <a:spcBef>
                <a:spcPts val="0"/>
              </a:spcBef>
              <a:spcAft>
                <a:spcPts val="0"/>
              </a:spcAft>
              <a:buNone/>
              <a:defRPr sz="9300">
                <a:solidFill>
                  <a:schemeClr val="dk1"/>
                </a:solidFill>
                <a:latin typeface="Google Sans"/>
                <a:ea typeface="Google Sans"/>
                <a:cs typeface="Google Sans"/>
                <a:sym typeface="Google Sans"/>
              </a:defRPr>
            </a:lvl9pPr>
          </a:lstStyle>
          <a:p/>
        </p:txBody>
      </p:sp>
      <p:sp>
        <p:nvSpPr>
          <p:cNvPr id="105" name="Google Shape;105;p24"/>
          <p:cNvSpPr txBox="1"/>
          <p:nvPr>
            <p:ph idx="1" type="subTitle"/>
          </p:nvPr>
        </p:nvSpPr>
        <p:spPr>
          <a:xfrm>
            <a:off x="5068350" y="9657450"/>
            <a:ext cx="14858700" cy="2005800"/>
          </a:xfrm>
          <a:prstGeom prst="rect">
            <a:avLst/>
          </a:prstGeom>
        </p:spPr>
        <p:txBody>
          <a:bodyPr anchorCtr="0" anchor="t" bIns="91425" lIns="91425" spcFirstLastPara="1" rIns="91425" wrap="square" tIns="91425">
            <a:spAutoFit/>
          </a:bodyPr>
          <a:lstStyle>
            <a:lvl1pPr lvl="0" rtl="0">
              <a:spcBef>
                <a:spcPts val="0"/>
              </a:spcBef>
              <a:spcAft>
                <a:spcPts val="0"/>
              </a:spcAft>
              <a:buNone/>
              <a:defRPr sz="4800">
                <a:solidFill>
                  <a:schemeClr val="accent4"/>
                </a:solidFill>
                <a:latin typeface="Roboto Mono"/>
                <a:ea typeface="Roboto Mono"/>
                <a:cs typeface="Roboto Mono"/>
                <a:sym typeface="Roboto Mono"/>
              </a:defRPr>
            </a:lvl1pPr>
            <a:lvl2pPr lvl="1" rtl="0">
              <a:spcBef>
                <a:spcPts val="0"/>
              </a:spcBef>
              <a:spcAft>
                <a:spcPts val="0"/>
              </a:spcAft>
              <a:buNone/>
              <a:defRPr>
                <a:solidFill>
                  <a:schemeClr val="accent4"/>
                </a:solidFill>
                <a:highlight>
                  <a:schemeClr val="accent1"/>
                </a:highlight>
                <a:latin typeface="Google Sans"/>
                <a:ea typeface="Google Sans"/>
                <a:cs typeface="Google Sans"/>
                <a:sym typeface="Google Sans"/>
              </a:defRPr>
            </a:lvl2pPr>
            <a:lvl3pPr lvl="2" rtl="0">
              <a:spcBef>
                <a:spcPts val="0"/>
              </a:spcBef>
              <a:spcAft>
                <a:spcPts val="0"/>
              </a:spcAft>
              <a:buNone/>
              <a:defRPr>
                <a:solidFill>
                  <a:schemeClr val="accent4"/>
                </a:solidFill>
                <a:highlight>
                  <a:schemeClr val="accent1"/>
                </a:highlight>
                <a:latin typeface="Google Sans"/>
                <a:ea typeface="Google Sans"/>
                <a:cs typeface="Google Sans"/>
                <a:sym typeface="Google Sans"/>
              </a:defRPr>
            </a:lvl3pPr>
            <a:lvl4pPr lvl="3" rtl="0">
              <a:spcBef>
                <a:spcPts val="0"/>
              </a:spcBef>
              <a:spcAft>
                <a:spcPts val="0"/>
              </a:spcAft>
              <a:buNone/>
              <a:defRPr>
                <a:solidFill>
                  <a:schemeClr val="accent4"/>
                </a:solidFill>
                <a:highlight>
                  <a:schemeClr val="accent1"/>
                </a:highlight>
                <a:latin typeface="Google Sans"/>
                <a:ea typeface="Google Sans"/>
                <a:cs typeface="Google Sans"/>
                <a:sym typeface="Google Sans"/>
              </a:defRPr>
            </a:lvl4pPr>
            <a:lvl5pPr lvl="4" rtl="0">
              <a:spcBef>
                <a:spcPts val="0"/>
              </a:spcBef>
              <a:spcAft>
                <a:spcPts val="0"/>
              </a:spcAft>
              <a:buNone/>
              <a:defRPr>
                <a:solidFill>
                  <a:schemeClr val="accent4"/>
                </a:solidFill>
                <a:highlight>
                  <a:schemeClr val="accent1"/>
                </a:highlight>
                <a:latin typeface="Google Sans"/>
                <a:ea typeface="Google Sans"/>
                <a:cs typeface="Google Sans"/>
                <a:sym typeface="Google Sans"/>
              </a:defRPr>
            </a:lvl5pPr>
            <a:lvl6pPr lvl="5" rtl="0">
              <a:spcBef>
                <a:spcPts val="0"/>
              </a:spcBef>
              <a:spcAft>
                <a:spcPts val="0"/>
              </a:spcAft>
              <a:buNone/>
              <a:defRPr>
                <a:solidFill>
                  <a:schemeClr val="accent4"/>
                </a:solidFill>
                <a:highlight>
                  <a:schemeClr val="accent1"/>
                </a:highlight>
                <a:latin typeface="Google Sans"/>
                <a:ea typeface="Google Sans"/>
                <a:cs typeface="Google Sans"/>
                <a:sym typeface="Google Sans"/>
              </a:defRPr>
            </a:lvl6pPr>
            <a:lvl7pPr lvl="6" rtl="0">
              <a:spcBef>
                <a:spcPts val="0"/>
              </a:spcBef>
              <a:spcAft>
                <a:spcPts val="0"/>
              </a:spcAft>
              <a:buNone/>
              <a:defRPr>
                <a:solidFill>
                  <a:schemeClr val="accent4"/>
                </a:solidFill>
                <a:highlight>
                  <a:schemeClr val="accent1"/>
                </a:highlight>
                <a:latin typeface="Google Sans"/>
                <a:ea typeface="Google Sans"/>
                <a:cs typeface="Google Sans"/>
                <a:sym typeface="Google Sans"/>
              </a:defRPr>
            </a:lvl7pPr>
            <a:lvl8pPr lvl="7" rtl="0">
              <a:spcBef>
                <a:spcPts val="0"/>
              </a:spcBef>
              <a:spcAft>
                <a:spcPts val="0"/>
              </a:spcAft>
              <a:buNone/>
              <a:defRPr>
                <a:solidFill>
                  <a:schemeClr val="accent4"/>
                </a:solidFill>
                <a:highlight>
                  <a:schemeClr val="accent1"/>
                </a:highlight>
                <a:latin typeface="Google Sans"/>
                <a:ea typeface="Google Sans"/>
                <a:cs typeface="Google Sans"/>
                <a:sym typeface="Google Sans"/>
              </a:defRPr>
            </a:lvl8pPr>
            <a:lvl9pPr lvl="8" rtl="0">
              <a:spcBef>
                <a:spcPts val="0"/>
              </a:spcBef>
              <a:spcAft>
                <a:spcPts val="0"/>
              </a:spcAft>
              <a:buNone/>
              <a:defRPr>
                <a:solidFill>
                  <a:schemeClr val="accent4"/>
                </a:solidFill>
                <a:highlight>
                  <a:schemeClr val="accent1"/>
                </a:highlight>
                <a:latin typeface="Google Sans"/>
                <a:ea typeface="Google Sans"/>
                <a:cs typeface="Google Sans"/>
                <a:sym typeface="Google Sans"/>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Red" showMasterSp="0">
  <p:cSld name="Quote_3_1_1_1">
    <p:bg>
      <p:bgPr>
        <a:blipFill>
          <a:blip r:embed="rId2">
            <a:alphaModFix/>
          </a:blip>
          <a:stretch>
            <a:fillRect/>
          </a:stretch>
        </a:blipFill>
      </p:bgPr>
    </p:bg>
    <p:spTree>
      <p:nvGrpSpPr>
        <p:cNvPr id="106" name="Shape 106"/>
        <p:cNvGrpSpPr/>
        <p:nvPr/>
      </p:nvGrpSpPr>
      <p:grpSpPr>
        <a:xfrm>
          <a:off x="0" y="0"/>
          <a:ext cx="0" cy="0"/>
          <a:chOff x="0" y="0"/>
          <a:chExt cx="0" cy="0"/>
        </a:xfrm>
      </p:grpSpPr>
      <p:sp>
        <p:nvSpPr>
          <p:cNvPr id="107" name="Google Shape;107;p25"/>
          <p:cNvSpPr txBox="1"/>
          <p:nvPr>
            <p:ph type="title"/>
          </p:nvPr>
        </p:nvSpPr>
        <p:spPr>
          <a:xfrm>
            <a:off x="4831575" y="4041275"/>
            <a:ext cx="14571300" cy="2005800"/>
          </a:xfrm>
          <a:prstGeom prst="rect">
            <a:avLst/>
          </a:prstGeom>
        </p:spPr>
        <p:txBody>
          <a:bodyPr anchorCtr="0" anchor="t" bIns="243800" lIns="243800" spcFirstLastPara="1" rIns="243800" wrap="square" tIns="243800">
            <a:spAutoFit/>
          </a:bodyPr>
          <a:lstStyle>
            <a:lvl1pPr lvl="0" rtl="0">
              <a:spcBef>
                <a:spcPts val="0"/>
              </a:spcBef>
              <a:spcAft>
                <a:spcPts val="0"/>
              </a:spcAft>
              <a:buNone/>
              <a:defRPr>
                <a:solidFill>
                  <a:schemeClr val="dk1"/>
                </a:solidFill>
                <a:latin typeface="Google Sans"/>
                <a:ea typeface="Google Sans"/>
                <a:cs typeface="Google Sans"/>
                <a:sym typeface="Google Sans"/>
              </a:defRPr>
            </a:lvl1pPr>
            <a:lvl2pPr lvl="1" rtl="0">
              <a:spcBef>
                <a:spcPts val="0"/>
              </a:spcBef>
              <a:spcAft>
                <a:spcPts val="0"/>
              </a:spcAft>
              <a:buNone/>
              <a:defRPr sz="9300">
                <a:latin typeface="Google Sans"/>
                <a:ea typeface="Google Sans"/>
                <a:cs typeface="Google Sans"/>
                <a:sym typeface="Google Sans"/>
              </a:defRPr>
            </a:lvl2pPr>
            <a:lvl3pPr lvl="2" rtl="0">
              <a:spcBef>
                <a:spcPts val="0"/>
              </a:spcBef>
              <a:spcAft>
                <a:spcPts val="0"/>
              </a:spcAft>
              <a:buNone/>
              <a:defRPr sz="9300">
                <a:latin typeface="Google Sans"/>
                <a:ea typeface="Google Sans"/>
                <a:cs typeface="Google Sans"/>
                <a:sym typeface="Google Sans"/>
              </a:defRPr>
            </a:lvl3pPr>
            <a:lvl4pPr lvl="3" rtl="0">
              <a:spcBef>
                <a:spcPts val="0"/>
              </a:spcBef>
              <a:spcAft>
                <a:spcPts val="0"/>
              </a:spcAft>
              <a:buNone/>
              <a:defRPr sz="9300">
                <a:latin typeface="Google Sans"/>
                <a:ea typeface="Google Sans"/>
                <a:cs typeface="Google Sans"/>
                <a:sym typeface="Google Sans"/>
              </a:defRPr>
            </a:lvl4pPr>
            <a:lvl5pPr lvl="4" rtl="0">
              <a:spcBef>
                <a:spcPts val="0"/>
              </a:spcBef>
              <a:spcAft>
                <a:spcPts val="0"/>
              </a:spcAft>
              <a:buNone/>
              <a:defRPr sz="9300">
                <a:latin typeface="Google Sans"/>
                <a:ea typeface="Google Sans"/>
                <a:cs typeface="Google Sans"/>
                <a:sym typeface="Google Sans"/>
              </a:defRPr>
            </a:lvl5pPr>
            <a:lvl6pPr lvl="5" rtl="0">
              <a:spcBef>
                <a:spcPts val="0"/>
              </a:spcBef>
              <a:spcAft>
                <a:spcPts val="0"/>
              </a:spcAft>
              <a:buNone/>
              <a:defRPr sz="9300">
                <a:latin typeface="Google Sans"/>
                <a:ea typeface="Google Sans"/>
                <a:cs typeface="Google Sans"/>
                <a:sym typeface="Google Sans"/>
              </a:defRPr>
            </a:lvl6pPr>
            <a:lvl7pPr lvl="6" rtl="0">
              <a:spcBef>
                <a:spcPts val="0"/>
              </a:spcBef>
              <a:spcAft>
                <a:spcPts val="0"/>
              </a:spcAft>
              <a:buNone/>
              <a:defRPr sz="9300">
                <a:latin typeface="Google Sans"/>
                <a:ea typeface="Google Sans"/>
                <a:cs typeface="Google Sans"/>
                <a:sym typeface="Google Sans"/>
              </a:defRPr>
            </a:lvl7pPr>
            <a:lvl8pPr lvl="7" rtl="0">
              <a:spcBef>
                <a:spcPts val="0"/>
              </a:spcBef>
              <a:spcAft>
                <a:spcPts val="0"/>
              </a:spcAft>
              <a:buNone/>
              <a:defRPr sz="9300">
                <a:latin typeface="Google Sans"/>
                <a:ea typeface="Google Sans"/>
                <a:cs typeface="Google Sans"/>
                <a:sym typeface="Google Sans"/>
              </a:defRPr>
            </a:lvl8pPr>
            <a:lvl9pPr lvl="8" rtl="0">
              <a:spcBef>
                <a:spcPts val="0"/>
              </a:spcBef>
              <a:spcAft>
                <a:spcPts val="0"/>
              </a:spcAft>
              <a:buNone/>
              <a:defRPr sz="9300">
                <a:latin typeface="Google Sans"/>
                <a:ea typeface="Google Sans"/>
                <a:cs typeface="Google Sans"/>
                <a:sym typeface="Google Sans"/>
              </a:defRPr>
            </a:lvl9pPr>
          </a:lstStyle>
          <a:p/>
        </p:txBody>
      </p:sp>
      <p:sp>
        <p:nvSpPr>
          <p:cNvPr id="108" name="Google Shape;108;p25"/>
          <p:cNvSpPr txBox="1"/>
          <p:nvPr>
            <p:ph idx="1" type="subTitle"/>
          </p:nvPr>
        </p:nvSpPr>
        <p:spPr>
          <a:xfrm>
            <a:off x="5068350" y="9657450"/>
            <a:ext cx="14858700" cy="2005800"/>
          </a:xfrm>
          <a:prstGeom prst="rect">
            <a:avLst/>
          </a:prstGeom>
        </p:spPr>
        <p:txBody>
          <a:bodyPr anchorCtr="0" anchor="t" bIns="91425" lIns="91425" spcFirstLastPara="1" rIns="91425" wrap="square" tIns="91425">
            <a:spAutoFit/>
          </a:bodyPr>
          <a:lstStyle>
            <a:lvl1pPr lvl="0" rtl="0">
              <a:spcBef>
                <a:spcPts val="0"/>
              </a:spcBef>
              <a:spcAft>
                <a:spcPts val="0"/>
              </a:spcAft>
              <a:buNone/>
              <a:defRPr sz="4800">
                <a:solidFill>
                  <a:schemeClr val="accent3"/>
                </a:solidFill>
                <a:latin typeface="Roboto Mono"/>
                <a:ea typeface="Roboto Mono"/>
                <a:cs typeface="Roboto Mono"/>
                <a:sym typeface="Roboto Mono"/>
              </a:defRPr>
            </a:lvl1pPr>
            <a:lvl2pPr lvl="1" rtl="0">
              <a:spcBef>
                <a:spcPts val="0"/>
              </a:spcBef>
              <a:spcAft>
                <a:spcPts val="0"/>
              </a:spcAft>
              <a:buNone/>
              <a:defRPr>
                <a:solidFill>
                  <a:schemeClr val="accent3"/>
                </a:solidFill>
                <a:highlight>
                  <a:schemeClr val="accent1"/>
                </a:highlight>
                <a:latin typeface="Google Sans"/>
                <a:ea typeface="Google Sans"/>
                <a:cs typeface="Google Sans"/>
                <a:sym typeface="Google Sans"/>
              </a:defRPr>
            </a:lvl2pPr>
            <a:lvl3pPr lvl="2" rtl="0">
              <a:spcBef>
                <a:spcPts val="0"/>
              </a:spcBef>
              <a:spcAft>
                <a:spcPts val="0"/>
              </a:spcAft>
              <a:buNone/>
              <a:defRPr>
                <a:solidFill>
                  <a:schemeClr val="accent3"/>
                </a:solidFill>
                <a:highlight>
                  <a:schemeClr val="accent1"/>
                </a:highlight>
                <a:latin typeface="Google Sans"/>
                <a:ea typeface="Google Sans"/>
                <a:cs typeface="Google Sans"/>
                <a:sym typeface="Google Sans"/>
              </a:defRPr>
            </a:lvl3pPr>
            <a:lvl4pPr lvl="3" rtl="0">
              <a:spcBef>
                <a:spcPts val="0"/>
              </a:spcBef>
              <a:spcAft>
                <a:spcPts val="0"/>
              </a:spcAft>
              <a:buNone/>
              <a:defRPr>
                <a:solidFill>
                  <a:schemeClr val="accent3"/>
                </a:solidFill>
                <a:highlight>
                  <a:schemeClr val="accent1"/>
                </a:highlight>
                <a:latin typeface="Google Sans"/>
                <a:ea typeface="Google Sans"/>
                <a:cs typeface="Google Sans"/>
                <a:sym typeface="Google Sans"/>
              </a:defRPr>
            </a:lvl4pPr>
            <a:lvl5pPr lvl="4" rtl="0">
              <a:spcBef>
                <a:spcPts val="0"/>
              </a:spcBef>
              <a:spcAft>
                <a:spcPts val="0"/>
              </a:spcAft>
              <a:buNone/>
              <a:defRPr>
                <a:solidFill>
                  <a:schemeClr val="accent3"/>
                </a:solidFill>
                <a:highlight>
                  <a:schemeClr val="accent1"/>
                </a:highlight>
                <a:latin typeface="Google Sans"/>
                <a:ea typeface="Google Sans"/>
                <a:cs typeface="Google Sans"/>
                <a:sym typeface="Google Sans"/>
              </a:defRPr>
            </a:lvl5pPr>
            <a:lvl6pPr lvl="5" rtl="0">
              <a:spcBef>
                <a:spcPts val="0"/>
              </a:spcBef>
              <a:spcAft>
                <a:spcPts val="0"/>
              </a:spcAft>
              <a:buNone/>
              <a:defRPr>
                <a:solidFill>
                  <a:schemeClr val="accent3"/>
                </a:solidFill>
                <a:highlight>
                  <a:schemeClr val="accent1"/>
                </a:highlight>
                <a:latin typeface="Google Sans"/>
                <a:ea typeface="Google Sans"/>
                <a:cs typeface="Google Sans"/>
                <a:sym typeface="Google Sans"/>
              </a:defRPr>
            </a:lvl6pPr>
            <a:lvl7pPr lvl="6" rtl="0">
              <a:spcBef>
                <a:spcPts val="0"/>
              </a:spcBef>
              <a:spcAft>
                <a:spcPts val="0"/>
              </a:spcAft>
              <a:buNone/>
              <a:defRPr>
                <a:solidFill>
                  <a:schemeClr val="accent3"/>
                </a:solidFill>
                <a:highlight>
                  <a:schemeClr val="accent1"/>
                </a:highlight>
                <a:latin typeface="Google Sans"/>
                <a:ea typeface="Google Sans"/>
                <a:cs typeface="Google Sans"/>
                <a:sym typeface="Google Sans"/>
              </a:defRPr>
            </a:lvl7pPr>
            <a:lvl8pPr lvl="7" rtl="0">
              <a:spcBef>
                <a:spcPts val="0"/>
              </a:spcBef>
              <a:spcAft>
                <a:spcPts val="0"/>
              </a:spcAft>
              <a:buNone/>
              <a:defRPr>
                <a:solidFill>
                  <a:schemeClr val="accent3"/>
                </a:solidFill>
                <a:highlight>
                  <a:schemeClr val="accent1"/>
                </a:highlight>
                <a:latin typeface="Google Sans"/>
                <a:ea typeface="Google Sans"/>
                <a:cs typeface="Google Sans"/>
                <a:sym typeface="Google Sans"/>
              </a:defRPr>
            </a:lvl8pPr>
            <a:lvl9pPr lvl="8" rtl="0">
              <a:spcBef>
                <a:spcPts val="0"/>
              </a:spcBef>
              <a:spcAft>
                <a:spcPts val="0"/>
              </a:spcAft>
              <a:buNone/>
              <a:defRPr>
                <a:solidFill>
                  <a:schemeClr val="accent3"/>
                </a:solidFill>
                <a:highlight>
                  <a:schemeClr val="accent1"/>
                </a:highlight>
                <a:latin typeface="Google Sans"/>
                <a:ea typeface="Google Sans"/>
                <a:cs typeface="Google Sans"/>
                <a:sym typeface="Google Sans"/>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Red" showMasterSp="0">
  <p:cSld name="Title, Subtitle, &amp; Bullets_1_2">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4"/>
          <p:cNvSpPr txBox="1"/>
          <p:nvPr>
            <p:ph type="title"/>
          </p:nvPr>
        </p:nvSpPr>
        <p:spPr>
          <a:xfrm>
            <a:off x="2427925" y="4513800"/>
            <a:ext cx="14310600" cy="2005800"/>
          </a:xfrm>
          <a:prstGeom prst="rect">
            <a:avLst/>
          </a:prstGeom>
        </p:spPr>
        <p:txBody>
          <a:bodyPr anchorCtr="0" anchor="t" bIns="243800" lIns="243800" spcFirstLastPara="1" rIns="243800" wrap="square" tIns="243800">
            <a:spAutoFit/>
          </a:bodyPr>
          <a:lstStyle>
            <a:lvl1pPr lvl="0" rtl="0">
              <a:spcBef>
                <a:spcPts val="0"/>
              </a:spcBef>
              <a:spcAft>
                <a:spcPts val="0"/>
              </a:spcAft>
              <a:buNone/>
              <a:defRPr sz="10000">
                <a:solidFill>
                  <a:schemeClr val="dk1"/>
                </a:solidFill>
                <a:latin typeface="Google Sans"/>
                <a:ea typeface="Google Sans"/>
                <a:cs typeface="Google Sans"/>
                <a:sym typeface="Google Sans"/>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17" name="Google Shape;17;p4"/>
          <p:cNvSpPr txBox="1"/>
          <p:nvPr>
            <p:ph idx="1" type="subTitle"/>
          </p:nvPr>
        </p:nvSpPr>
        <p:spPr>
          <a:xfrm>
            <a:off x="5929600" y="8096125"/>
            <a:ext cx="10548300" cy="2005800"/>
          </a:xfrm>
          <a:prstGeom prst="rect">
            <a:avLst/>
          </a:prstGeom>
        </p:spPr>
        <p:txBody>
          <a:bodyPr anchorCtr="0" anchor="t" bIns="91425" lIns="91425" spcFirstLastPara="1" rIns="91425" wrap="square" tIns="91425">
            <a:spAutoFit/>
          </a:bodyPr>
          <a:lstStyle>
            <a:lvl1pPr lvl="0" rtl="0">
              <a:lnSpc>
                <a:spcPct val="100000"/>
              </a:lnSpc>
              <a:spcBef>
                <a:spcPts val="0"/>
              </a:spcBef>
              <a:spcAft>
                <a:spcPts val="0"/>
              </a:spcAft>
              <a:buNone/>
              <a:defRPr sz="4000">
                <a:solidFill>
                  <a:schemeClr val="accent3"/>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18" name="Google Shape;18;p4"/>
          <p:cNvSpPr txBox="1"/>
          <p:nvPr>
            <p:ph idx="2" type="subTitle"/>
          </p:nvPr>
        </p:nvSpPr>
        <p:spPr>
          <a:xfrm>
            <a:off x="2663900" y="6090325"/>
            <a:ext cx="10548300" cy="2005800"/>
          </a:xfrm>
          <a:prstGeom prst="rect">
            <a:avLst/>
          </a:prstGeom>
        </p:spPr>
        <p:txBody>
          <a:bodyPr anchorCtr="0" anchor="t" bIns="91425" lIns="91425" spcFirstLastPara="1" rIns="91425" wrap="square" tIns="91425">
            <a:spAutoFit/>
          </a:bodyPr>
          <a:lstStyle>
            <a:lvl1pPr lvl="0" rtl="0">
              <a:spcBef>
                <a:spcPts val="0"/>
              </a:spcBef>
              <a:spcAft>
                <a:spcPts val="0"/>
              </a:spcAft>
              <a:buNone/>
              <a:defRPr sz="4800">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Yellow" showMasterSp="0">
  <p:cSld name="Title, Subtitle, &amp; Bullets_1_2_2">
    <p:bg>
      <p:bgPr>
        <a:blipFill>
          <a:blip r:embed="rId2">
            <a:alphaModFix/>
          </a:blip>
          <a:stretch>
            <a:fillRect/>
          </a:stretch>
        </a:blipFill>
      </p:bgPr>
    </p:bg>
    <p:spTree>
      <p:nvGrpSpPr>
        <p:cNvPr id="19" name="Shape 19"/>
        <p:cNvGrpSpPr/>
        <p:nvPr/>
      </p:nvGrpSpPr>
      <p:grpSpPr>
        <a:xfrm>
          <a:off x="0" y="0"/>
          <a:ext cx="0" cy="0"/>
          <a:chOff x="0" y="0"/>
          <a:chExt cx="0" cy="0"/>
        </a:xfrm>
      </p:grpSpPr>
      <p:sp>
        <p:nvSpPr>
          <p:cNvPr id="20" name="Google Shape;20;p5"/>
          <p:cNvSpPr txBox="1"/>
          <p:nvPr>
            <p:ph type="title"/>
          </p:nvPr>
        </p:nvSpPr>
        <p:spPr>
          <a:xfrm>
            <a:off x="2427925" y="4513800"/>
            <a:ext cx="14310600" cy="2005800"/>
          </a:xfrm>
          <a:prstGeom prst="rect">
            <a:avLst/>
          </a:prstGeom>
        </p:spPr>
        <p:txBody>
          <a:bodyPr anchorCtr="0" anchor="t" bIns="243800" lIns="243800" spcFirstLastPara="1" rIns="243800" wrap="square" tIns="243800">
            <a:spAutoFit/>
          </a:bodyPr>
          <a:lstStyle>
            <a:lvl1pPr lvl="0" rtl="0">
              <a:spcBef>
                <a:spcPts val="0"/>
              </a:spcBef>
              <a:spcAft>
                <a:spcPts val="0"/>
              </a:spcAft>
              <a:buNone/>
              <a:defRPr sz="10000">
                <a:solidFill>
                  <a:schemeClr val="dk1"/>
                </a:solidFill>
                <a:latin typeface="Google Sans"/>
                <a:ea typeface="Google Sans"/>
                <a:cs typeface="Google Sans"/>
                <a:sym typeface="Google Sans"/>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21" name="Google Shape;21;p5"/>
          <p:cNvSpPr txBox="1"/>
          <p:nvPr>
            <p:ph idx="1" type="subTitle"/>
          </p:nvPr>
        </p:nvSpPr>
        <p:spPr>
          <a:xfrm>
            <a:off x="5929600" y="8096125"/>
            <a:ext cx="10548300" cy="2005800"/>
          </a:xfrm>
          <a:prstGeom prst="rect">
            <a:avLst/>
          </a:prstGeom>
        </p:spPr>
        <p:txBody>
          <a:bodyPr anchorCtr="0" anchor="t" bIns="91425" lIns="91425" spcFirstLastPara="1" rIns="91425" wrap="square" tIns="91425">
            <a:spAutoFit/>
          </a:bodyPr>
          <a:lstStyle>
            <a:lvl1pPr lvl="0" rtl="0">
              <a:lnSpc>
                <a:spcPct val="100000"/>
              </a:lnSpc>
              <a:spcBef>
                <a:spcPts val="0"/>
              </a:spcBef>
              <a:spcAft>
                <a:spcPts val="0"/>
              </a:spcAft>
              <a:buNone/>
              <a:defRPr sz="4000">
                <a:solidFill>
                  <a:schemeClr val="accent1"/>
                </a:solidFill>
                <a:latin typeface="Roboto Mono"/>
                <a:ea typeface="Roboto Mono"/>
                <a:cs typeface="Roboto Mono"/>
                <a:sym typeface="Roboto Mono"/>
              </a:defRPr>
            </a:lvl1pPr>
            <a:lvl2pPr lvl="1" rtl="0">
              <a:lnSpc>
                <a:spcPct val="100000"/>
              </a:lnSpc>
              <a:spcBef>
                <a:spcPts val="0"/>
              </a:spcBef>
              <a:spcAft>
                <a:spcPts val="0"/>
              </a:spcAft>
              <a:buNone/>
              <a:defRPr>
                <a:solidFill>
                  <a:srgbClr val="F6BA17"/>
                </a:solidFill>
                <a:latin typeface="Google Sans"/>
                <a:ea typeface="Google Sans"/>
                <a:cs typeface="Google Sans"/>
                <a:sym typeface="Google Sans"/>
              </a:defRPr>
            </a:lvl2pPr>
            <a:lvl3pPr lvl="2" rtl="0">
              <a:lnSpc>
                <a:spcPct val="100000"/>
              </a:lnSpc>
              <a:spcBef>
                <a:spcPts val="0"/>
              </a:spcBef>
              <a:spcAft>
                <a:spcPts val="0"/>
              </a:spcAft>
              <a:buNone/>
              <a:defRPr>
                <a:solidFill>
                  <a:srgbClr val="F6BA17"/>
                </a:solidFill>
                <a:latin typeface="Google Sans"/>
                <a:ea typeface="Google Sans"/>
                <a:cs typeface="Google Sans"/>
                <a:sym typeface="Google Sans"/>
              </a:defRPr>
            </a:lvl3pPr>
            <a:lvl4pPr lvl="3" rtl="0">
              <a:lnSpc>
                <a:spcPct val="100000"/>
              </a:lnSpc>
              <a:spcBef>
                <a:spcPts val="0"/>
              </a:spcBef>
              <a:spcAft>
                <a:spcPts val="0"/>
              </a:spcAft>
              <a:buNone/>
              <a:defRPr>
                <a:solidFill>
                  <a:srgbClr val="F6BA17"/>
                </a:solidFill>
                <a:latin typeface="Google Sans"/>
                <a:ea typeface="Google Sans"/>
                <a:cs typeface="Google Sans"/>
                <a:sym typeface="Google Sans"/>
              </a:defRPr>
            </a:lvl4pPr>
            <a:lvl5pPr lvl="4" rtl="0">
              <a:lnSpc>
                <a:spcPct val="100000"/>
              </a:lnSpc>
              <a:spcBef>
                <a:spcPts val="0"/>
              </a:spcBef>
              <a:spcAft>
                <a:spcPts val="0"/>
              </a:spcAft>
              <a:buNone/>
              <a:defRPr>
                <a:solidFill>
                  <a:srgbClr val="F6BA17"/>
                </a:solidFill>
                <a:latin typeface="Google Sans"/>
                <a:ea typeface="Google Sans"/>
                <a:cs typeface="Google Sans"/>
                <a:sym typeface="Google Sans"/>
              </a:defRPr>
            </a:lvl5pPr>
            <a:lvl6pPr lvl="5" rtl="0">
              <a:lnSpc>
                <a:spcPct val="100000"/>
              </a:lnSpc>
              <a:spcBef>
                <a:spcPts val="0"/>
              </a:spcBef>
              <a:spcAft>
                <a:spcPts val="0"/>
              </a:spcAft>
              <a:buNone/>
              <a:defRPr>
                <a:solidFill>
                  <a:srgbClr val="F6BA17"/>
                </a:solidFill>
                <a:latin typeface="Google Sans"/>
                <a:ea typeface="Google Sans"/>
                <a:cs typeface="Google Sans"/>
                <a:sym typeface="Google Sans"/>
              </a:defRPr>
            </a:lvl6pPr>
            <a:lvl7pPr lvl="6" rtl="0">
              <a:lnSpc>
                <a:spcPct val="100000"/>
              </a:lnSpc>
              <a:spcBef>
                <a:spcPts val="0"/>
              </a:spcBef>
              <a:spcAft>
                <a:spcPts val="0"/>
              </a:spcAft>
              <a:buNone/>
              <a:defRPr>
                <a:solidFill>
                  <a:srgbClr val="F6BA17"/>
                </a:solidFill>
                <a:latin typeface="Google Sans"/>
                <a:ea typeface="Google Sans"/>
                <a:cs typeface="Google Sans"/>
                <a:sym typeface="Google Sans"/>
              </a:defRPr>
            </a:lvl7pPr>
            <a:lvl8pPr lvl="7" rtl="0">
              <a:lnSpc>
                <a:spcPct val="100000"/>
              </a:lnSpc>
              <a:spcBef>
                <a:spcPts val="0"/>
              </a:spcBef>
              <a:spcAft>
                <a:spcPts val="0"/>
              </a:spcAft>
              <a:buNone/>
              <a:defRPr>
                <a:solidFill>
                  <a:srgbClr val="F6BA17"/>
                </a:solidFill>
                <a:latin typeface="Google Sans"/>
                <a:ea typeface="Google Sans"/>
                <a:cs typeface="Google Sans"/>
                <a:sym typeface="Google Sans"/>
              </a:defRPr>
            </a:lvl8pPr>
            <a:lvl9pPr lvl="8" rtl="0">
              <a:lnSpc>
                <a:spcPct val="100000"/>
              </a:lnSpc>
              <a:spcBef>
                <a:spcPts val="0"/>
              </a:spcBef>
              <a:spcAft>
                <a:spcPts val="0"/>
              </a:spcAft>
              <a:buNone/>
              <a:defRPr>
                <a:solidFill>
                  <a:srgbClr val="F6BA17"/>
                </a:solidFill>
                <a:latin typeface="Google Sans"/>
                <a:ea typeface="Google Sans"/>
                <a:cs typeface="Google Sans"/>
                <a:sym typeface="Google Sans"/>
              </a:defRPr>
            </a:lvl9pPr>
          </a:lstStyle>
          <a:p/>
        </p:txBody>
      </p:sp>
      <p:sp>
        <p:nvSpPr>
          <p:cNvPr id="22" name="Google Shape;22;p5"/>
          <p:cNvSpPr txBox="1"/>
          <p:nvPr>
            <p:ph idx="2" type="subTitle"/>
          </p:nvPr>
        </p:nvSpPr>
        <p:spPr>
          <a:xfrm>
            <a:off x="2663900" y="6090325"/>
            <a:ext cx="10548300" cy="2005800"/>
          </a:xfrm>
          <a:prstGeom prst="rect">
            <a:avLst/>
          </a:prstGeom>
        </p:spPr>
        <p:txBody>
          <a:bodyPr anchorCtr="0" anchor="t" bIns="91425" lIns="91425" spcFirstLastPara="1" rIns="91425" wrap="square" tIns="91425">
            <a:spAutoFit/>
          </a:bodyPr>
          <a:lstStyle>
            <a:lvl1pPr lvl="0" rtl="0">
              <a:spcBef>
                <a:spcPts val="0"/>
              </a:spcBef>
              <a:spcAft>
                <a:spcPts val="0"/>
              </a:spcAft>
              <a:buNone/>
              <a:defRPr sz="4800">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lue" showMasterSp="0">
  <p:cSld name="Title, Subtitle, &amp; Bullets_1_2_2_1">
    <p:bg>
      <p:bgPr>
        <a:blipFill>
          <a:blip r:embed="rId2">
            <a:alphaModFix/>
          </a:blip>
          <a:stretch>
            <a:fillRect/>
          </a:stretch>
        </a:blipFill>
      </p:bgPr>
    </p:bg>
    <p:spTree>
      <p:nvGrpSpPr>
        <p:cNvPr id="23" name="Shape 23"/>
        <p:cNvGrpSpPr/>
        <p:nvPr/>
      </p:nvGrpSpPr>
      <p:grpSpPr>
        <a:xfrm>
          <a:off x="0" y="0"/>
          <a:ext cx="0" cy="0"/>
          <a:chOff x="0" y="0"/>
          <a:chExt cx="0" cy="0"/>
        </a:xfrm>
      </p:grpSpPr>
      <p:sp>
        <p:nvSpPr>
          <p:cNvPr id="24" name="Google Shape;24;p6"/>
          <p:cNvSpPr txBox="1"/>
          <p:nvPr>
            <p:ph type="title"/>
          </p:nvPr>
        </p:nvSpPr>
        <p:spPr>
          <a:xfrm>
            <a:off x="2427925" y="4513800"/>
            <a:ext cx="14310600" cy="2005800"/>
          </a:xfrm>
          <a:prstGeom prst="rect">
            <a:avLst/>
          </a:prstGeom>
        </p:spPr>
        <p:txBody>
          <a:bodyPr anchorCtr="0" anchor="t" bIns="243800" lIns="243800" spcFirstLastPara="1" rIns="243800" wrap="square" tIns="243800">
            <a:spAutoFit/>
          </a:bodyPr>
          <a:lstStyle>
            <a:lvl1pPr lvl="0" rtl="0">
              <a:spcBef>
                <a:spcPts val="0"/>
              </a:spcBef>
              <a:spcAft>
                <a:spcPts val="0"/>
              </a:spcAft>
              <a:buNone/>
              <a:defRPr sz="10000">
                <a:solidFill>
                  <a:schemeClr val="dk1"/>
                </a:solidFill>
                <a:latin typeface="Google Sans"/>
                <a:ea typeface="Google Sans"/>
                <a:cs typeface="Google Sans"/>
                <a:sym typeface="Google Sans"/>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25" name="Google Shape;25;p6"/>
          <p:cNvSpPr txBox="1"/>
          <p:nvPr>
            <p:ph idx="1" type="subTitle"/>
          </p:nvPr>
        </p:nvSpPr>
        <p:spPr>
          <a:xfrm>
            <a:off x="5929600" y="8096125"/>
            <a:ext cx="10548300" cy="2005800"/>
          </a:xfrm>
          <a:prstGeom prst="rect">
            <a:avLst/>
          </a:prstGeom>
        </p:spPr>
        <p:txBody>
          <a:bodyPr anchorCtr="0" anchor="t" bIns="91425" lIns="91425" spcFirstLastPara="1" rIns="91425" wrap="square" tIns="91425">
            <a:spAutoFit/>
          </a:bodyPr>
          <a:lstStyle>
            <a:lvl1pPr lvl="0" rtl="0">
              <a:lnSpc>
                <a:spcPct val="100000"/>
              </a:lnSpc>
              <a:spcBef>
                <a:spcPts val="0"/>
              </a:spcBef>
              <a:spcAft>
                <a:spcPts val="0"/>
              </a:spcAft>
              <a:buNone/>
              <a:defRPr sz="4000">
                <a:solidFill>
                  <a:schemeClr val="accent4"/>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26" name="Google Shape;26;p6"/>
          <p:cNvSpPr txBox="1"/>
          <p:nvPr>
            <p:ph idx="2" type="subTitle"/>
          </p:nvPr>
        </p:nvSpPr>
        <p:spPr>
          <a:xfrm>
            <a:off x="2663900" y="6090325"/>
            <a:ext cx="10548300" cy="2005800"/>
          </a:xfrm>
          <a:prstGeom prst="rect">
            <a:avLst/>
          </a:prstGeom>
        </p:spPr>
        <p:txBody>
          <a:bodyPr anchorCtr="0" anchor="t" bIns="91425" lIns="91425" spcFirstLastPara="1" rIns="91425" wrap="square" tIns="91425">
            <a:spAutoFit/>
          </a:bodyPr>
          <a:lstStyle>
            <a:lvl1pPr lvl="0" rtl="0">
              <a:spcBef>
                <a:spcPts val="0"/>
              </a:spcBef>
              <a:spcAft>
                <a:spcPts val="0"/>
              </a:spcAft>
              <a:buNone/>
              <a:defRPr sz="4800">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lain" showMasterSp="0">
  <p:cSld name="Title, Subtitle, &amp; Bullets">
    <p:bg>
      <p:bgPr>
        <a:blipFill>
          <a:blip r:embed="rId2">
            <a:alphaModFix/>
          </a:blip>
          <a:stretch>
            <a:fillRect/>
          </a:stretch>
        </a:blipFill>
      </p:bgPr>
    </p:bg>
    <p:spTree>
      <p:nvGrpSpPr>
        <p:cNvPr id="27" name="Shape 27"/>
        <p:cNvGrpSpPr/>
        <p:nvPr/>
      </p:nvGrpSpPr>
      <p:grpSpPr>
        <a:xfrm>
          <a:off x="0" y="0"/>
          <a:ext cx="0" cy="0"/>
          <a:chOff x="0" y="0"/>
          <a:chExt cx="0" cy="0"/>
        </a:xfrm>
      </p:grpSpPr>
      <p:sp>
        <p:nvSpPr>
          <p:cNvPr id="28" name="Google Shape;28;p7"/>
          <p:cNvSpPr txBox="1"/>
          <p:nvPr/>
        </p:nvSpPr>
        <p:spPr>
          <a:xfrm>
            <a:off x="1160395" y="3195454"/>
            <a:ext cx="18101400" cy="2759400"/>
          </a:xfrm>
          <a:prstGeom prst="rect">
            <a:avLst/>
          </a:prstGeom>
          <a:noFill/>
          <a:ln>
            <a:noFill/>
          </a:ln>
        </p:spPr>
        <p:txBody>
          <a:bodyPr anchorCtr="0" anchor="t" bIns="91425" lIns="91425" spcFirstLastPara="1" rIns="91425" wrap="square" tIns="91425">
            <a:noAutofit/>
          </a:bodyPr>
          <a:lstStyle/>
          <a:p>
            <a:pPr indent="-222250" lvl="0" marL="635000" rtl="0" algn="l">
              <a:spcBef>
                <a:spcPts val="5900"/>
              </a:spcBef>
              <a:spcAft>
                <a:spcPts val="0"/>
              </a:spcAft>
              <a:buNone/>
            </a:pPr>
            <a:r>
              <a:t/>
            </a:r>
            <a:endParaRPr sz="5200">
              <a:latin typeface="Helvetica Neue"/>
              <a:ea typeface="Helvetica Neue"/>
              <a:cs typeface="Helvetica Neue"/>
              <a:sym typeface="Helvetica Neue"/>
            </a:endParaRPr>
          </a:p>
        </p:txBody>
      </p:sp>
      <p:sp>
        <p:nvSpPr>
          <p:cNvPr id="29" name="Google Shape;29;p7"/>
          <p:cNvSpPr txBox="1"/>
          <p:nvPr>
            <p:ph idx="1" type="body"/>
          </p:nvPr>
        </p:nvSpPr>
        <p:spPr>
          <a:xfrm>
            <a:off x="1203350" y="3095025"/>
            <a:ext cx="21906300" cy="6407100"/>
          </a:xfrm>
          <a:prstGeom prst="rect">
            <a:avLst/>
          </a:prstGeom>
        </p:spPr>
        <p:txBody>
          <a:bodyPr anchorCtr="0" anchor="t" bIns="91425" lIns="91425" spcFirstLastPara="1" rIns="91425" wrap="square" tIns="91425">
            <a:spAutoFit/>
          </a:bodyPr>
          <a:lstStyle>
            <a:lvl1pPr indent="-533400" lvl="0" marL="457200" rtl="0">
              <a:spcBef>
                <a:spcPts val="0"/>
              </a:spcBef>
              <a:spcAft>
                <a:spcPts val="0"/>
              </a:spcAft>
              <a:buSzPts val="4800"/>
              <a:buFont typeface="Open Sans Light"/>
              <a:buChar char="●"/>
              <a:defRPr sz="4800">
                <a:latin typeface="Open Sans Light"/>
                <a:ea typeface="Open Sans Light"/>
                <a:cs typeface="Open Sans Light"/>
                <a:sym typeface="Open Sans Light"/>
              </a:defRPr>
            </a:lvl1pPr>
            <a:lvl2pPr indent="-533400" lvl="1" marL="914400" rtl="0">
              <a:spcBef>
                <a:spcPts val="0"/>
              </a:spcBef>
              <a:spcAft>
                <a:spcPts val="0"/>
              </a:spcAft>
              <a:buSzPts val="4800"/>
              <a:buFont typeface="Open Sans Light"/>
              <a:buChar char="○"/>
              <a:defRPr sz="4800">
                <a:latin typeface="Open Sans Light"/>
                <a:ea typeface="Open Sans Light"/>
                <a:cs typeface="Open Sans Light"/>
                <a:sym typeface="Open Sans Light"/>
              </a:defRPr>
            </a:lvl2pPr>
            <a:lvl3pPr indent="-457200" lvl="2" marL="1371600" rtl="0">
              <a:spcBef>
                <a:spcPts val="0"/>
              </a:spcBef>
              <a:spcAft>
                <a:spcPts val="0"/>
              </a:spcAft>
              <a:buSzPts val="3600"/>
              <a:buFont typeface="Open Sans Light"/>
              <a:buChar char="■"/>
              <a:defRPr sz="3600">
                <a:latin typeface="Open Sans Light"/>
                <a:ea typeface="Open Sans Light"/>
                <a:cs typeface="Open Sans Light"/>
                <a:sym typeface="Open Sans Light"/>
              </a:defRPr>
            </a:lvl3pPr>
            <a:lvl4pPr indent="-457200" lvl="3" marL="1828800" rtl="0">
              <a:spcBef>
                <a:spcPts val="0"/>
              </a:spcBef>
              <a:spcAft>
                <a:spcPts val="0"/>
              </a:spcAft>
              <a:buSzPts val="3600"/>
              <a:buFont typeface="Open Sans Light"/>
              <a:buChar char="●"/>
              <a:defRPr sz="3600">
                <a:latin typeface="Open Sans Light"/>
                <a:ea typeface="Open Sans Light"/>
                <a:cs typeface="Open Sans Light"/>
                <a:sym typeface="Open Sans Light"/>
              </a:defRPr>
            </a:lvl4pPr>
            <a:lvl5pPr indent="-419100" lvl="4" marL="2286000" rtl="0">
              <a:spcBef>
                <a:spcPts val="0"/>
              </a:spcBef>
              <a:spcAft>
                <a:spcPts val="0"/>
              </a:spcAft>
              <a:buSzPts val="3000"/>
              <a:buFont typeface="Open Sans Light"/>
              <a:buChar char="○"/>
              <a:defRPr sz="3000">
                <a:latin typeface="Open Sans Light"/>
                <a:ea typeface="Open Sans Light"/>
                <a:cs typeface="Open Sans Light"/>
                <a:sym typeface="Open Sans Light"/>
              </a:defRPr>
            </a:lvl5pPr>
            <a:lvl6pPr indent="-419100" lvl="5" marL="2743200" rtl="0">
              <a:spcBef>
                <a:spcPts val="0"/>
              </a:spcBef>
              <a:spcAft>
                <a:spcPts val="0"/>
              </a:spcAft>
              <a:buSzPts val="3000"/>
              <a:buFont typeface="Open Sans Light"/>
              <a:buChar char="■"/>
              <a:defRPr sz="3000">
                <a:latin typeface="Open Sans Light"/>
                <a:ea typeface="Open Sans Light"/>
                <a:cs typeface="Open Sans Light"/>
                <a:sym typeface="Open Sans Light"/>
              </a:defRPr>
            </a:lvl6pPr>
            <a:lvl7pPr indent="-419100" lvl="6" marL="3200400" rtl="0">
              <a:spcBef>
                <a:spcPts val="0"/>
              </a:spcBef>
              <a:spcAft>
                <a:spcPts val="0"/>
              </a:spcAft>
              <a:buSzPts val="3000"/>
              <a:buFont typeface="Open Sans Light"/>
              <a:buChar char="●"/>
              <a:defRPr sz="3000">
                <a:latin typeface="Open Sans Light"/>
                <a:ea typeface="Open Sans Light"/>
                <a:cs typeface="Open Sans Light"/>
                <a:sym typeface="Open Sans Light"/>
              </a:defRPr>
            </a:lvl7pPr>
            <a:lvl8pPr indent="-419100" lvl="7" marL="3657600" rtl="0">
              <a:spcBef>
                <a:spcPts val="0"/>
              </a:spcBef>
              <a:spcAft>
                <a:spcPts val="0"/>
              </a:spcAft>
              <a:buSzPts val="3000"/>
              <a:buFont typeface="Open Sans Light"/>
              <a:buChar char="○"/>
              <a:defRPr sz="3000">
                <a:latin typeface="Open Sans Light"/>
                <a:ea typeface="Open Sans Light"/>
                <a:cs typeface="Open Sans Light"/>
                <a:sym typeface="Open Sans Light"/>
              </a:defRPr>
            </a:lvl8pPr>
            <a:lvl9pPr indent="-419100" lvl="8" marL="4114800" rtl="0">
              <a:spcBef>
                <a:spcPts val="0"/>
              </a:spcBef>
              <a:spcAft>
                <a:spcPts val="0"/>
              </a:spcAft>
              <a:buSzPts val="3000"/>
              <a:buFont typeface="Open Sans Light"/>
              <a:buChar char="■"/>
              <a:defRPr sz="3000">
                <a:latin typeface="Open Sans Light"/>
                <a:ea typeface="Open Sans Light"/>
                <a:cs typeface="Open Sans Light"/>
                <a:sym typeface="Open Sans Light"/>
              </a:defRPr>
            </a:lvl9pPr>
          </a:lstStyle>
          <a:p/>
        </p:txBody>
      </p:sp>
      <p:sp>
        <p:nvSpPr>
          <p:cNvPr id="30" name="Google Shape;30;p7"/>
          <p:cNvSpPr txBox="1"/>
          <p:nvPr>
            <p:ph idx="2" type="subTitle"/>
          </p:nvPr>
        </p:nvSpPr>
        <p:spPr>
          <a:xfrm>
            <a:off x="1127150" y="3035275"/>
            <a:ext cx="22014000" cy="1366500"/>
          </a:xfrm>
          <a:prstGeom prst="rect">
            <a:avLst/>
          </a:prstGeom>
        </p:spPr>
        <p:txBody>
          <a:bodyPr anchorCtr="0" anchor="t" bIns="91425" lIns="91425" spcFirstLastPara="1" rIns="91425" wrap="square" tIns="91425">
            <a:spAutoFit/>
          </a:bodyPr>
          <a:lstStyle>
            <a:lvl1pPr lvl="0" rtl="0">
              <a:spcBef>
                <a:spcPts val="0"/>
              </a:spcBef>
              <a:spcAft>
                <a:spcPts val="0"/>
              </a:spcAft>
              <a:buNone/>
              <a:defRPr sz="4800">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31" name="Google Shape;31;p7"/>
          <p:cNvSpPr txBox="1"/>
          <p:nvPr>
            <p:ph type="title"/>
          </p:nvPr>
        </p:nvSpPr>
        <p:spPr>
          <a:xfrm>
            <a:off x="927050" y="1290125"/>
            <a:ext cx="20936400" cy="2005800"/>
          </a:xfrm>
          <a:prstGeom prst="rect">
            <a:avLst/>
          </a:prstGeom>
        </p:spPr>
        <p:txBody>
          <a:bodyPr anchorCtr="0" anchor="t" bIns="243800" lIns="243800" spcFirstLastPara="1" rIns="243800" wrap="square" tIns="243800">
            <a:spAutoFit/>
          </a:bodyPr>
          <a:lstStyle>
            <a:lvl1pPr lvl="0" rtl="0">
              <a:spcBef>
                <a:spcPts val="0"/>
              </a:spcBef>
              <a:spcAft>
                <a:spcPts val="0"/>
              </a:spcAft>
              <a:buNone/>
              <a:defRPr sz="9300">
                <a:solidFill>
                  <a:schemeClr val="dk1"/>
                </a:solidFill>
                <a:latin typeface="Google Sans"/>
                <a:ea typeface="Google Sans"/>
                <a:cs typeface="Google Sans"/>
                <a:sym typeface="Google Sans"/>
              </a:defRPr>
            </a:lvl1pPr>
            <a:lvl2pPr lvl="1" rtl="0">
              <a:spcBef>
                <a:spcPts val="0"/>
              </a:spcBef>
              <a:spcAft>
                <a:spcPts val="0"/>
              </a:spcAft>
              <a:buNone/>
              <a:defRPr sz="9300">
                <a:latin typeface="Google Sans"/>
                <a:ea typeface="Google Sans"/>
                <a:cs typeface="Google Sans"/>
                <a:sym typeface="Google Sans"/>
              </a:defRPr>
            </a:lvl2pPr>
            <a:lvl3pPr lvl="2" rtl="0">
              <a:spcBef>
                <a:spcPts val="0"/>
              </a:spcBef>
              <a:spcAft>
                <a:spcPts val="0"/>
              </a:spcAft>
              <a:buNone/>
              <a:defRPr sz="9300">
                <a:latin typeface="Google Sans"/>
                <a:ea typeface="Google Sans"/>
                <a:cs typeface="Google Sans"/>
                <a:sym typeface="Google Sans"/>
              </a:defRPr>
            </a:lvl3pPr>
            <a:lvl4pPr lvl="3" rtl="0">
              <a:spcBef>
                <a:spcPts val="0"/>
              </a:spcBef>
              <a:spcAft>
                <a:spcPts val="0"/>
              </a:spcAft>
              <a:buNone/>
              <a:defRPr sz="9300">
                <a:latin typeface="Google Sans"/>
                <a:ea typeface="Google Sans"/>
                <a:cs typeface="Google Sans"/>
                <a:sym typeface="Google Sans"/>
              </a:defRPr>
            </a:lvl4pPr>
            <a:lvl5pPr lvl="4" rtl="0">
              <a:spcBef>
                <a:spcPts val="0"/>
              </a:spcBef>
              <a:spcAft>
                <a:spcPts val="0"/>
              </a:spcAft>
              <a:buNone/>
              <a:defRPr sz="9300">
                <a:latin typeface="Google Sans"/>
                <a:ea typeface="Google Sans"/>
                <a:cs typeface="Google Sans"/>
                <a:sym typeface="Google Sans"/>
              </a:defRPr>
            </a:lvl5pPr>
            <a:lvl6pPr lvl="5" rtl="0">
              <a:spcBef>
                <a:spcPts val="0"/>
              </a:spcBef>
              <a:spcAft>
                <a:spcPts val="0"/>
              </a:spcAft>
              <a:buNone/>
              <a:defRPr sz="9300">
                <a:latin typeface="Google Sans"/>
                <a:ea typeface="Google Sans"/>
                <a:cs typeface="Google Sans"/>
                <a:sym typeface="Google Sans"/>
              </a:defRPr>
            </a:lvl6pPr>
            <a:lvl7pPr lvl="6" rtl="0">
              <a:spcBef>
                <a:spcPts val="0"/>
              </a:spcBef>
              <a:spcAft>
                <a:spcPts val="0"/>
              </a:spcAft>
              <a:buNone/>
              <a:defRPr sz="9300">
                <a:latin typeface="Google Sans"/>
                <a:ea typeface="Google Sans"/>
                <a:cs typeface="Google Sans"/>
                <a:sym typeface="Google Sans"/>
              </a:defRPr>
            </a:lvl7pPr>
            <a:lvl8pPr lvl="7" rtl="0">
              <a:spcBef>
                <a:spcPts val="0"/>
              </a:spcBef>
              <a:spcAft>
                <a:spcPts val="0"/>
              </a:spcAft>
              <a:buNone/>
              <a:defRPr sz="9300">
                <a:latin typeface="Google Sans"/>
                <a:ea typeface="Google Sans"/>
                <a:cs typeface="Google Sans"/>
                <a:sym typeface="Google Sans"/>
              </a:defRPr>
            </a:lvl8pPr>
            <a:lvl9pPr lvl="8" rtl="0">
              <a:spcBef>
                <a:spcPts val="0"/>
              </a:spcBef>
              <a:spcAft>
                <a:spcPts val="0"/>
              </a:spcAft>
              <a:buNone/>
              <a:defRPr sz="9300">
                <a:latin typeface="Google Sans"/>
                <a:ea typeface="Google Sans"/>
                <a:cs typeface="Google Sans"/>
                <a:sym typeface="Google Sans"/>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lain - Half slide" showMasterSp="0">
  <p:cSld name="Title, Subtitle, &amp; Bullets_4">
    <p:bg>
      <p:bgPr>
        <a:blipFill>
          <a:blip r:embed="rId2">
            <a:alphaModFix/>
          </a:blip>
          <a:stretch>
            <a:fillRect/>
          </a:stretch>
        </a:blipFill>
      </p:bgPr>
    </p:bg>
    <p:spTree>
      <p:nvGrpSpPr>
        <p:cNvPr id="32" name="Shape 32"/>
        <p:cNvGrpSpPr/>
        <p:nvPr/>
      </p:nvGrpSpPr>
      <p:grpSpPr>
        <a:xfrm>
          <a:off x="0" y="0"/>
          <a:ext cx="0" cy="0"/>
          <a:chOff x="0" y="0"/>
          <a:chExt cx="0" cy="0"/>
        </a:xfrm>
      </p:grpSpPr>
      <p:sp>
        <p:nvSpPr>
          <p:cNvPr id="33" name="Google Shape;33;p8"/>
          <p:cNvSpPr txBox="1"/>
          <p:nvPr/>
        </p:nvSpPr>
        <p:spPr>
          <a:xfrm>
            <a:off x="1160395" y="3195454"/>
            <a:ext cx="18101400" cy="2759400"/>
          </a:xfrm>
          <a:prstGeom prst="rect">
            <a:avLst/>
          </a:prstGeom>
          <a:noFill/>
          <a:ln>
            <a:noFill/>
          </a:ln>
        </p:spPr>
        <p:txBody>
          <a:bodyPr anchorCtr="0" anchor="t" bIns="91425" lIns="91425" spcFirstLastPara="1" rIns="91425" wrap="square" tIns="91425">
            <a:noAutofit/>
          </a:bodyPr>
          <a:lstStyle/>
          <a:p>
            <a:pPr indent="-222250" lvl="0" marL="635000" rtl="0" algn="l">
              <a:spcBef>
                <a:spcPts val="5900"/>
              </a:spcBef>
              <a:spcAft>
                <a:spcPts val="0"/>
              </a:spcAft>
              <a:buNone/>
            </a:pPr>
            <a:r>
              <a:t/>
            </a:r>
            <a:endParaRPr sz="5200">
              <a:solidFill>
                <a:schemeClr val="dk2"/>
              </a:solidFill>
              <a:latin typeface="Helvetica Neue"/>
              <a:ea typeface="Helvetica Neue"/>
              <a:cs typeface="Helvetica Neue"/>
              <a:sym typeface="Helvetica Neue"/>
            </a:endParaRPr>
          </a:p>
        </p:txBody>
      </p:sp>
      <p:sp>
        <p:nvSpPr>
          <p:cNvPr id="34" name="Google Shape;34;p8"/>
          <p:cNvSpPr txBox="1"/>
          <p:nvPr>
            <p:ph idx="1" type="body"/>
          </p:nvPr>
        </p:nvSpPr>
        <p:spPr>
          <a:xfrm>
            <a:off x="1203350" y="4249150"/>
            <a:ext cx="8835000" cy="6407100"/>
          </a:xfrm>
          <a:prstGeom prst="rect">
            <a:avLst/>
          </a:prstGeom>
        </p:spPr>
        <p:txBody>
          <a:bodyPr anchorCtr="0" anchor="t" bIns="91425" lIns="91425" spcFirstLastPara="1" rIns="91425" wrap="square" tIns="91425">
            <a:spAutoFit/>
          </a:bodyPr>
          <a:lstStyle>
            <a:lvl1pPr indent="-533400" lvl="0" marL="457200" rtl="0">
              <a:spcBef>
                <a:spcPts val="0"/>
              </a:spcBef>
              <a:spcAft>
                <a:spcPts val="0"/>
              </a:spcAft>
              <a:buSzPts val="4800"/>
              <a:buFont typeface="Open Sans Light"/>
              <a:buChar char="●"/>
              <a:defRPr sz="4800">
                <a:latin typeface="Open Sans Light"/>
                <a:ea typeface="Open Sans Light"/>
                <a:cs typeface="Open Sans Light"/>
                <a:sym typeface="Open Sans Light"/>
              </a:defRPr>
            </a:lvl1pPr>
            <a:lvl2pPr indent="-533400" lvl="1" marL="914400" rtl="0">
              <a:spcBef>
                <a:spcPts val="0"/>
              </a:spcBef>
              <a:spcAft>
                <a:spcPts val="0"/>
              </a:spcAft>
              <a:buSzPts val="4800"/>
              <a:buFont typeface="Open Sans Light"/>
              <a:buChar char="○"/>
              <a:defRPr sz="4800">
                <a:latin typeface="Open Sans Light"/>
                <a:ea typeface="Open Sans Light"/>
                <a:cs typeface="Open Sans Light"/>
                <a:sym typeface="Open Sans Light"/>
              </a:defRPr>
            </a:lvl2pPr>
            <a:lvl3pPr indent="-457200" lvl="2" marL="1371600" rtl="0">
              <a:spcBef>
                <a:spcPts val="0"/>
              </a:spcBef>
              <a:spcAft>
                <a:spcPts val="0"/>
              </a:spcAft>
              <a:buSzPts val="3600"/>
              <a:buFont typeface="Open Sans Light"/>
              <a:buChar char="■"/>
              <a:defRPr sz="3600">
                <a:latin typeface="Open Sans Light"/>
                <a:ea typeface="Open Sans Light"/>
                <a:cs typeface="Open Sans Light"/>
                <a:sym typeface="Open Sans Light"/>
              </a:defRPr>
            </a:lvl3pPr>
            <a:lvl4pPr indent="-457200" lvl="3" marL="1828800" rtl="0">
              <a:spcBef>
                <a:spcPts val="0"/>
              </a:spcBef>
              <a:spcAft>
                <a:spcPts val="0"/>
              </a:spcAft>
              <a:buSzPts val="3600"/>
              <a:buFont typeface="Open Sans Light"/>
              <a:buChar char="●"/>
              <a:defRPr sz="3600">
                <a:latin typeface="Open Sans Light"/>
                <a:ea typeface="Open Sans Light"/>
                <a:cs typeface="Open Sans Light"/>
                <a:sym typeface="Open Sans Light"/>
              </a:defRPr>
            </a:lvl4pPr>
            <a:lvl5pPr indent="-419100" lvl="4" marL="2286000" rtl="0">
              <a:spcBef>
                <a:spcPts val="0"/>
              </a:spcBef>
              <a:spcAft>
                <a:spcPts val="0"/>
              </a:spcAft>
              <a:buSzPts val="3000"/>
              <a:buFont typeface="Open Sans Light"/>
              <a:buChar char="○"/>
              <a:defRPr sz="3000">
                <a:latin typeface="Open Sans Light"/>
                <a:ea typeface="Open Sans Light"/>
                <a:cs typeface="Open Sans Light"/>
                <a:sym typeface="Open Sans Light"/>
              </a:defRPr>
            </a:lvl5pPr>
            <a:lvl6pPr indent="-419100" lvl="5" marL="2743200" rtl="0">
              <a:spcBef>
                <a:spcPts val="0"/>
              </a:spcBef>
              <a:spcAft>
                <a:spcPts val="0"/>
              </a:spcAft>
              <a:buSzPts val="3000"/>
              <a:buFont typeface="Open Sans Light"/>
              <a:buChar char="■"/>
              <a:defRPr sz="3000">
                <a:latin typeface="Open Sans Light"/>
                <a:ea typeface="Open Sans Light"/>
                <a:cs typeface="Open Sans Light"/>
                <a:sym typeface="Open Sans Light"/>
              </a:defRPr>
            </a:lvl6pPr>
            <a:lvl7pPr indent="-419100" lvl="6" marL="3200400" rtl="0">
              <a:spcBef>
                <a:spcPts val="0"/>
              </a:spcBef>
              <a:spcAft>
                <a:spcPts val="0"/>
              </a:spcAft>
              <a:buSzPts val="3000"/>
              <a:buFont typeface="Open Sans Light"/>
              <a:buChar char="●"/>
              <a:defRPr sz="3000">
                <a:latin typeface="Open Sans Light"/>
                <a:ea typeface="Open Sans Light"/>
                <a:cs typeface="Open Sans Light"/>
                <a:sym typeface="Open Sans Light"/>
              </a:defRPr>
            </a:lvl7pPr>
            <a:lvl8pPr indent="-419100" lvl="7" marL="3657600" rtl="0">
              <a:spcBef>
                <a:spcPts val="0"/>
              </a:spcBef>
              <a:spcAft>
                <a:spcPts val="0"/>
              </a:spcAft>
              <a:buSzPts val="3000"/>
              <a:buFont typeface="Open Sans Light"/>
              <a:buChar char="○"/>
              <a:defRPr sz="3000">
                <a:latin typeface="Open Sans Light"/>
                <a:ea typeface="Open Sans Light"/>
                <a:cs typeface="Open Sans Light"/>
                <a:sym typeface="Open Sans Light"/>
              </a:defRPr>
            </a:lvl8pPr>
            <a:lvl9pPr indent="-419100" lvl="8" marL="4114800" rtl="0">
              <a:spcBef>
                <a:spcPts val="0"/>
              </a:spcBef>
              <a:spcAft>
                <a:spcPts val="0"/>
              </a:spcAft>
              <a:buSzPts val="3000"/>
              <a:buFont typeface="Open Sans Light"/>
              <a:buChar char="■"/>
              <a:defRPr sz="3000">
                <a:latin typeface="Open Sans Light"/>
                <a:ea typeface="Open Sans Light"/>
                <a:cs typeface="Open Sans Light"/>
                <a:sym typeface="Open Sans Light"/>
              </a:defRPr>
            </a:lvl9pPr>
          </a:lstStyle>
          <a:p/>
        </p:txBody>
      </p:sp>
      <p:sp>
        <p:nvSpPr>
          <p:cNvPr id="35" name="Google Shape;35;p8"/>
          <p:cNvSpPr txBox="1"/>
          <p:nvPr>
            <p:ph type="title"/>
          </p:nvPr>
        </p:nvSpPr>
        <p:spPr>
          <a:xfrm>
            <a:off x="927050" y="1290125"/>
            <a:ext cx="9387600" cy="2005800"/>
          </a:xfrm>
          <a:prstGeom prst="rect">
            <a:avLst/>
          </a:prstGeom>
        </p:spPr>
        <p:txBody>
          <a:bodyPr anchorCtr="0" anchor="t" bIns="243800" lIns="243800" spcFirstLastPara="1" rIns="243800" wrap="square" tIns="243800">
            <a:spAutoFit/>
          </a:bodyPr>
          <a:lstStyle>
            <a:lvl1pPr lvl="0" rtl="0">
              <a:spcBef>
                <a:spcPts val="0"/>
              </a:spcBef>
              <a:spcAft>
                <a:spcPts val="0"/>
              </a:spcAft>
              <a:buNone/>
              <a:defRPr sz="9300">
                <a:solidFill>
                  <a:schemeClr val="dk1"/>
                </a:solidFill>
                <a:latin typeface="Google Sans"/>
                <a:ea typeface="Google Sans"/>
                <a:cs typeface="Google Sans"/>
                <a:sym typeface="Google Sans"/>
              </a:defRPr>
            </a:lvl1pPr>
            <a:lvl2pPr lvl="1" rtl="0">
              <a:spcBef>
                <a:spcPts val="0"/>
              </a:spcBef>
              <a:spcAft>
                <a:spcPts val="0"/>
              </a:spcAft>
              <a:buNone/>
              <a:defRPr sz="9300">
                <a:latin typeface="Google Sans"/>
                <a:ea typeface="Google Sans"/>
                <a:cs typeface="Google Sans"/>
                <a:sym typeface="Google Sans"/>
              </a:defRPr>
            </a:lvl2pPr>
            <a:lvl3pPr lvl="2" rtl="0">
              <a:spcBef>
                <a:spcPts val="0"/>
              </a:spcBef>
              <a:spcAft>
                <a:spcPts val="0"/>
              </a:spcAft>
              <a:buNone/>
              <a:defRPr sz="9300">
                <a:latin typeface="Google Sans"/>
                <a:ea typeface="Google Sans"/>
                <a:cs typeface="Google Sans"/>
                <a:sym typeface="Google Sans"/>
              </a:defRPr>
            </a:lvl3pPr>
            <a:lvl4pPr lvl="3" rtl="0">
              <a:spcBef>
                <a:spcPts val="0"/>
              </a:spcBef>
              <a:spcAft>
                <a:spcPts val="0"/>
              </a:spcAft>
              <a:buNone/>
              <a:defRPr sz="9300">
                <a:latin typeface="Google Sans"/>
                <a:ea typeface="Google Sans"/>
                <a:cs typeface="Google Sans"/>
                <a:sym typeface="Google Sans"/>
              </a:defRPr>
            </a:lvl4pPr>
            <a:lvl5pPr lvl="4" rtl="0">
              <a:spcBef>
                <a:spcPts val="0"/>
              </a:spcBef>
              <a:spcAft>
                <a:spcPts val="0"/>
              </a:spcAft>
              <a:buNone/>
              <a:defRPr sz="9300">
                <a:latin typeface="Google Sans"/>
                <a:ea typeface="Google Sans"/>
                <a:cs typeface="Google Sans"/>
                <a:sym typeface="Google Sans"/>
              </a:defRPr>
            </a:lvl5pPr>
            <a:lvl6pPr lvl="5" rtl="0">
              <a:spcBef>
                <a:spcPts val="0"/>
              </a:spcBef>
              <a:spcAft>
                <a:spcPts val="0"/>
              </a:spcAft>
              <a:buNone/>
              <a:defRPr sz="9300">
                <a:latin typeface="Google Sans"/>
                <a:ea typeface="Google Sans"/>
                <a:cs typeface="Google Sans"/>
                <a:sym typeface="Google Sans"/>
              </a:defRPr>
            </a:lvl6pPr>
            <a:lvl7pPr lvl="6" rtl="0">
              <a:spcBef>
                <a:spcPts val="0"/>
              </a:spcBef>
              <a:spcAft>
                <a:spcPts val="0"/>
              </a:spcAft>
              <a:buNone/>
              <a:defRPr sz="9300">
                <a:latin typeface="Google Sans"/>
                <a:ea typeface="Google Sans"/>
                <a:cs typeface="Google Sans"/>
                <a:sym typeface="Google Sans"/>
              </a:defRPr>
            </a:lvl7pPr>
            <a:lvl8pPr lvl="7" rtl="0">
              <a:spcBef>
                <a:spcPts val="0"/>
              </a:spcBef>
              <a:spcAft>
                <a:spcPts val="0"/>
              </a:spcAft>
              <a:buNone/>
              <a:defRPr sz="9300">
                <a:latin typeface="Google Sans"/>
                <a:ea typeface="Google Sans"/>
                <a:cs typeface="Google Sans"/>
                <a:sym typeface="Google Sans"/>
              </a:defRPr>
            </a:lvl8pPr>
            <a:lvl9pPr lvl="8" rtl="0">
              <a:spcBef>
                <a:spcPts val="0"/>
              </a:spcBef>
              <a:spcAft>
                <a:spcPts val="0"/>
              </a:spcAft>
              <a:buNone/>
              <a:defRPr sz="9300">
                <a:latin typeface="Google Sans"/>
                <a:ea typeface="Google Sans"/>
                <a:cs typeface="Google Sans"/>
                <a:sym typeface="Google Sans"/>
              </a:defRPr>
            </a:lvl9pPr>
          </a:lstStyle>
          <a:p/>
        </p:txBody>
      </p:sp>
      <p:sp>
        <p:nvSpPr>
          <p:cNvPr id="36" name="Google Shape;36;p8"/>
          <p:cNvSpPr txBox="1"/>
          <p:nvPr>
            <p:ph idx="2" type="subTitle"/>
          </p:nvPr>
        </p:nvSpPr>
        <p:spPr>
          <a:xfrm>
            <a:off x="1127150" y="3035275"/>
            <a:ext cx="8835000" cy="1366500"/>
          </a:xfrm>
          <a:prstGeom prst="rect">
            <a:avLst/>
          </a:prstGeom>
        </p:spPr>
        <p:txBody>
          <a:bodyPr anchorCtr="0" anchor="t" bIns="91425" lIns="91425" spcFirstLastPara="1" rIns="91425" wrap="square" tIns="91425">
            <a:spAutoFit/>
          </a:bodyPr>
          <a:lstStyle>
            <a:lvl1pPr lvl="0" rtl="0">
              <a:spcBef>
                <a:spcPts val="0"/>
              </a:spcBef>
              <a:spcAft>
                <a:spcPts val="0"/>
              </a:spcAft>
              <a:buNone/>
              <a:defRPr sz="4800">
                <a:solidFill>
                  <a:srgbClr val="75787B"/>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37" name="Google Shape;37;p8"/>
          <p:cNvSpPr/>
          <p:nvPr/>
        </p:nvSpPr>
        <p:spPr>
          <a:xfrm>
            <a:off x="12262975" y="12150"/>
            <a:ext cx="12120900" cy="13716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 Blue" showMasterSp="0">
  <p:cSld name="Title, Subtitle, &amp; Bullets_3">
    <p:bg>
      <p:bgPr>
        <a:blipFill>
          <a:blip r:embed="rId2">
            <a:alphaModFix/>
          </a:blip>
          <a:stretch>
            <a:fillRect/>
          </a:stretch>
        </a:blipFill>
      </p:bgPr>
    </p:bg>
    <p:spTree>
      <p:nvGrpSpPr>
        <p:cNvPr id="38" name="Shape 38"/>
        <p:cNvGrpSpPr/>
        <p:nvPr/>
      </p:nvGrpSpPr>
      <p:grpSpPr>
        <a:xfrm>
          <a:off x="0" y="0"/>
          <a:ext cx="0" cy="0"/>
          <a:chOff x="0" y="0"/>
          <a:chExt cx="0" cy="0"/>
        </a:xfrm>
      </p:grpSpPr>
      <p:sp>
        <p:nvSpPr>
          <p:cNvPr id="39" name="Google Shape;39;p9"/>
          <p:cNvSpPr txBox="1"/>
          <p:nvPr/>
        </p:nvSpPr>
        <p:spPr>
          <a:xfrm>
            <a:off x="2434620" y="5048879"/>
            <a:ext cx="18101400" cy="2759400"/>
          </a:xfrm>
          <a:prstGeom prst="rect">
            <a:avLst/>
          </a:prstGeom>
          <a:noFill/>
          <a:ln>
            <a:noFill/>
          </a:ln>
        </p:spPr>
        <p:txBody>
          <a:bodyPr anchorCtr="0" anchor="t" bIns="91425" lIns="91425" spcFirstLastPara="1" rIns="91425" wrap="square" tIns="91425">
            <a:noAutofit/>
          </a:bodyPr>
          <a:lstStyle/>
          <a:p>
            <a:pPr indent="-222250" lvl="0" marL="635000" rtl="0" algn="l">
              <a:spcBef>
                <a:spcPts val="5900"/>
              </a:spcBef>
              <a:spcAft>
                <a:spcPts val="0"/>
              </a:spcAft>
              <a:buNone/>
            </a:pPr>
            <a:r>
              <a:t/>
            </a:r>
            <a:endParaRPr sz="5200">
              <a:latin typeface="Helvetica Neue"/>
              <a:ea typeface="Helvetica Neue"/>
              <a:cs typeface="Helvetica Neue"/>
              <a:sym typeface="Helvetica Neue"/>
            </a:endParaRPr>
          </a:p>
        </p:txBody>
      </p:sp>
      <p:sp>
        <p:nvSpPr>
          <p:cNvPr id="40" name="Google Shape;40;p9"/>
          <p:cNvSpPr txBox="1"/>
          <p:nvPr>
            <p:ph type="title"/>
          </p:nvPr>
        </p:nvSpPr>
        <p:spPr>
          <a:xfrm>
            <a:off x="2278700" y="3143550"/>
            <a:ext cx="14542500" cy="2005800"/>
          </a:xfrm>
          <a:prstGeom prst="rect">
            <a:avLst/>
          </a:prstGeom>
        </p:spPr>
        <p:txBody>
          <a:bodyPr anchorCtr="0" anchor="t" bIns="243800" lIns="243800" spcFirstLastPara="1" rIns="243800" wrap="square" tIns="243800">
            <a:spAutoFit/>
          </a:bodyPr>
          <a:lstStyle>
            <a:lvl1pPr lvl="0" rtl="0">
              <a:spcBef>
                <a:spcPts val="0"/>
              </a:spcBef>
              <a:spcAft>
                <a:spcPts val="0"/>
              </a:spcAft>
              <a:buNone/>
              <a:defRPr sz="9300">
                <a:solidFill>
                  <a:schemeClr val="dk1"/>
                </a:solidFill>
                <a:latin typeface="Google Sans"/>
                <a:ea typeface="Google Sans"/>
                <a:cs typeface="Google Sans"/>
                <a:sym typeface="Google Sans"/>
              </a:defRPr>
            </a:lvl1pPr>
            <a:lvl2pPr lvl="1" rtl="0">
              <a:spcBef>
                <a:spcPts val="0"/>
              </a:spcBef>
              <a:spcAft>
                <a:spcPts val="0"/>
              </a:spcAft>
              <a:buNone/>
              <a:defRPr sz="9300">
                <a:latin typeface="Google Sans"/>
                <a:ea typeface="Google Sans"/>
                <a:cs typeface="Google Sans"/>
                <a:sym typeface="Google Sans"/>
              </a:defRPr>
            </a:lvl2pPr>
            <a:lvl3pPr lvl="2" rtl="0">
              <a:spcBef>
                <a:spcPts val="0"/>
              </a:spcBef>
              <a:spcAft>
                <a:spcPts val="0"/>
              </a:spcAft>
              <a:buNone/>
              <a:defRPr sz="9300">
                <a:latin typeface="Google Sans"/>
                <a:ea typeface="Google Sans"/>
                <a:cs typeface="Google Sans"/>
                <a:sym typeface="Google Sans"/>
              </a:defRPr>
            </a:lvl3pPr>
            <a:lvl4pPr lvl="3" rtl="0">
              <a:spcBef>
                <a:spcPts val="0"/>
              </a:spcBef>
              <a:spcAft>
                <a:spcPts val="0"/>
              </a:spcAft>
              <a:buNone/>
              <a:defRPr sz="9300">
                <a:latin typeface="Google Sans"/>
                <a:ea typeface="Google Sans"/>
                <a:cs typeface="Google Sans"/>
                <a:sym typeface="Google Sans"/>
              </a:defRPr>
            </a:lvl4pPr>
            <a:lvl5pPr lvl="4" rtl="0">
              <a:spcBef>
                <a:spcPts val="0"/>
              </a:spcBef>
              <a:spcAft>
                <a:spcPts val="0"/>
              </a:spcAft>
              <a:buNone/>
              <a:defRPr sz="9300">
                <a:latin typeface="Google Sans"/>
                <a:ea typeface="Google Sans"/>
                <a:cs typeface="Google Sans"/>
                <a:sym typeface="Google Sans"/>
              </a:defRPr>
            </a:lvl5pPr>
            <a:lvl6pPr lvl="5" rtl="0">
              <a:spcBef>
                <a:spcPts val="0"/>
              </a:spcBef>
              <a:spcAft>
                <a:spcPts val="0"/>
              </a:spcAft>
              <a:buNone/>
              <a:defRPr sz="9300">
                <a:latin typeface="Google Sans"/>
                <a:ea typeface="Google Sans"/>
                <a:cs typeface="Google Sans"/>
                <a:sym typeface="Google Sans"/>
              </a:defRPr>
            </a:lvl6pPr>
            <a:lvl7pPr lvl="6" rtl="0">
              <a:spcBef>
                <a:spcPts val="0"/>
              </a:spcBef>
              <a:spcAft>
                <a:spcPts val="0"/>
              </a:spcAft>
              <a:buNone/>
              <a:defRPr sz="9300">
                <a:latin typeface="Google Sans"/>
                <a:ea typeface="Google Sans"/>
                <a:cs typeface="Google Sans"/>
                <a:sym typeface="Google Sans"/>
              </a:defRPr>
            </a:lvl7pPr>
            <a:lvl8pPr lvl="7" rtl="0">
              <a:spcBef>
                <a:spcPts val="0"/>
              </a:spcBef>
              <a:spcAft>
                <a:spcPts val="0"/>
              </a:spcAft>
              <a:buNone/>
              <a:defRPr sz="9300">
                <a:latin typeface="Google Sans"/>
                <a:ea typeface="Google Sans"/>
                <a:cs typeface="Google Sans"/>
                <a:sym typeface="Google Sans"/>
              </a:defRPr>
            </a:lvl8pPr>
            <a:lvl9pPr lvl="8" rtl="0">
              <a:spcBef>
                <a:spcPts val="0"/>
              </a:spcBef>
              <a:spcAft>
                <a:spcPts val="0"/>
              </a:spcAft>
              <a:buNone/>
              <a:defRPr sz="9300">
                <a:latin typeface="Google Sans"/>
                <a:ea typeface="Google Sans"/>
                <a:cs typeface="Google Sans"/>
                <a:sym typeface="Google Sans"/>
              </a:defRPr>
            </a:lvl9pPr>
          </a:lstStyle>
          <a:p/>
        </p:txBody>
      </p:sp>
      <p:sp>
        <p:nvSpPr>
          <p:cNvPr id="41" name="Google Shape;41;p9"/>
          <p:cNvSpPr txBox="1"/>
          <p:nvPr>
            <p:ph idx="1" type="subTitle"/>
          </p:nvPr>
        </p:nvSpPr>
        <p:spPr>
          <a:xfrm>
            <a:off x="2477575" y="4888700"/>
            <a:ext cx="17061900" cy="2005800"/>
          </a:xfrm>
          <a:prstGeom prst="rect">
            <a:avLst/>
          </a:prstGeom>
        </p:spPr>
        <p:txBody>
          <a:bodyPr anchorCtr="0" anchor="t" bIns="91425" lIns="91425" spcFirstLastPara="1" rIns="91425" wrap="square" tIns="91425">
            <a:spAutoFit/>
          </a:bodyPr>
          <a:lstStyle>
            <a:lvl1pPr lvl="0" rtl="0">
              <a:spcBef>
                <a:spcPts val="0"/>
              </a:spcBef>
              <a:spcAft>
                <a:spcPts val="0"/>
              </a:spcAft>
              <a:buNone/>
              <a:defRPr sz="4800">
                <a:solidFill>
                  <a:srgbClr val="1A73E8"/>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42" name="Google Shape;42;p9"/>
          <p:cNvSpPr txBox="1"/>
          <p:nvPr>
            <p:ph idx="2" type="body"/>
          </p:nvPr>
        </p:nvSpPr>
        <p:spPr>
          <a:xfrm>
            <a:off x="2477575" y="6102575"/>
            <a:ext cx="15843300" cy="6407100"/>
          </a:xfrm>
          <a:prstGeom prst="rect">
            <a:avLst/>
          </a:prstGeom>
        </p:spPr>
        <p:txBody>
          <a:bodyPr anchorCtr="0" anchor="t" bIns="91425" lIns="91425" spcFirstLastPara="1" rIns="91425" wrap="square" tIns="91425">
            <a:spAutoFit/>
          </a:bodyPr>
          <a:lstStyle>
            <a:lvl1pPr indent="-533400" lvl="0" marL="457200" rtl="0">
              <a:spcBef>
                <a:spcPts val="0"/>
              </a:spcBef>
              <a:spcAft>
                <a:spcPts val="0"/>
              </a:spcAft>
              <a:buSzPts val="4800"/>
              <a:buFont typeface="Open Sans Light"/>
              <a:buChar char="●"/>
              <a:defRPr sz="4800">
                <a:latin typeface="Open Sans Light"/>
                <a:ea typeface="Open Sans Light"/>
                <a:cs typeface="Open Sans Light"/>
                <a:sym typeface="Open Sans Light"/>
              </a:defRPr>
            </a:lvl1pPr>
            <a:lvl2pPr indent="-533400" lvl="1" marL="914400" rtl="0">
              <a:spcBef>
                <a:spcPts val="0"/>
              </a:spcBef>
              <a:spcAft>
                <a:spcPts val="0"/>
              </a:spcAft>
              <a:buSzPts val="4800"/>
              <a:buFont typeface="Open Sans Light"/>
              <a:buChar char="○"/>
              <a:defRPr sz="4800">
                <a:latin typeface="Open Sans Light"/>
                <a:ea typeface="Open Sans Light"/>
                <a:cs typeface="Open Sans Light"/>
                <a:sym typeface="Open Sans Light"/>
              </a:defRPr>
            </a:lvl2pPr>
            <a:lvl3pPr indent="-457200" lvl="2" marL="1371600" rtl="0">
              <a:spcBef>
                <a:spcPts val="0"/>
              </a:spcBef>
              <a:spcAft>
                <a:spcPts val="0"/>
              </a:spcAft>
              <a:buSzPts val="3600"/>
              <a:buFont typeface="Open Sans Light"/>
              <a:buChar char="■"/>
              <a:defRPr sz="3600">
                <a:latin typeface="Open Sans Light"/>
                <a:ea typeface="Open Sans Light"/>
                <a:cs typeface="Open Sans Light"/>
                <a:sym typeface="Open Sans Light"/>
              </a:defRPr>
            </a:lvl3pPr>
            <a:lvl4pPr indent="-457200" lvl="3" marL="1828800" rtl="0">
              <a:spcBef>
                <a:spcPts val="0"/>
              </a:spcBef>
              <a:spcAft>
                <a:spcPts val="0"/>
              </a:spcAft>
              <a:buSzPts val="3600"/>
              <a:buFont typeface="Open Sans Light"/>
              <a:buChar char="●"/>
              <a:defRPr sz="3600">
                <a:latin typeface="Open Sans Light"/>
                <a:ea typeface="Open Sans Light"/>
                <a:cs typeface="Open Sans Light"/>
                <a:sym typeface="Open Sans Light"/>
              </a:defRPr>
            </a:lvl4pPr>
            <a:lvl5pPr indent="-419100" lvl="4" marL="2286000" rtl="0">
              <a:spcBef>
                <a:spcPts val="0"/>
              </a:spcBef>
              <a:spcAft>
                <a:spcPts val="0"/>
              </a:spcAft>
              <a:buSzPts val="3000"/>
              <a:buFont typeface="Open Sans Light"/>
              <a:buChar char="○"/>
              <a:defRPr sz="3000">
                <a:latin typeface="Open Sans Light"/>
                <a:ea typeface="Open Sans Light"/>
                <a:cs typeface="Open Sans Light"/>
                <a:sym typeface="Open Sans Light"/>
              </a:defRPr>
            </a:lvl5pPr>
            <a:lvl6pPr indent="-419100" lvl="5" marL="2743200" rtl="0">
              <a:spcBef>
                <a:spcPts val="0"/>
              </a:spcBef>
              <a:spcAft>
                <a:spcPts val="0"/>
              </a:spcAft>
              <a:buSzPts val="3000"/>
              <a:buFont typeface="Open Sans Light"/>
              <a:buChar char="■"/>
              <a:defRPr sz="3000">
                <a:latin typeface="Open Sans Light"/>
                <a:ea typeface="Open Sans Light"/>
                <a:cs typeface="Open Sans Light"/>
                <a:sym typeface="Open Sans Light"/>
              </a:defRPr>
            </a:lvl6pPr>
            <a:lvl7pPr indent="-419100" lvl="6" marL="3200400" rtl="0">
              <a:spcBef>
                <a:spcPts val="0"/>
              </a:spcBef>
              <a:spcAft>
                <a:spcPts val="0"/>
              </a:spcAft>
              <a:buSzPts val="3000"/>
              <a:buFont typeface="Open Sans Light"/>
              <a:buChar char="●"/>
              <a:defRPr sz="3000">
                <a:latin typeface="Open Sans Light"/>
                <a:ea typeface="Open Sans Light"/>
                <a:cs typeface="Open Sans Light"/>
                <a:sym typeface="Open Sans Light"/>
              </a:defRPr>
            </a:lvl7pPr>
            <a:lvl8pPr indent="-419100" lvl="7" marL="3657600" rtl="0">
              <a:spcBef>
                <a:spcPts val="0"/>
              </a:spcBef>
              <a:spcAft>
                <a:spcPts val="0"/>
              </a:spcAft>
              <a:buSzPts val="3000"/>
              <a:buFont typeface="Open Sans Light"/>
              <a:buChar char="○"/>
              <a:defRPr sz="3000">
                <a:latin typeface="Open Sans Light"/>
                <a:ea typeface="Open Sans Light"/>
                <a:cs typeface="Open Sans Light"/>
                <a:sym typeface="Open Sans Light"/>
              </a:defRPr>
            </a:lvl8pPr>
            <a:lvl9pPr indent="-419100" lvl="8" marL="4114800" rtl="0">
              <a:spcBef>
                <a:spcPts val="0"/>
              </a:spcBef>
              <a:spcAft>
                <a:spcPts val="0"/>
              </a:spcAft>
              <a:buSzPts val="3000"/>
              <a:buFont typeface="Open Sans Light"/>
              <a:buChar char="■"/>
              <a:defRPr sz="3000">
                <a:latin typeface="Open Sans Light"/>
                <a:ea typeface="Open Sans Light"/>
                <a:cs typeface="Open Sans Light"/>
                <a:sym typeface="Open Sans Light"/>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 Green" showMasterSp="0">
  <p:cSld name="Title, Subtitle, &amp; Bullets_2">
    <p:bg>
      <p:bgPr>
        <a:blipFill>
          <a:blip r:embed="rId2">
            <a:alphaModFix/>
          </a:blip>
          <a:stretch>
            <a:fillRect/>
          </a:stretch>
        </a:blipFill>
      </p:bgPr>
    </p:bg>
    <p:spTree>
      <p:nvGrpSpPr>
        <p:cNvPr id="43" name="Shape 43"/>
        <p:cNvGrpSpPr/>
        <p:nvPr/>
      </p:nvGrpSpPr>
      <p:grpSpPr>
        <a:xfrm>
          <a:off x="0" y="0"/>
          <a:ext cx="0" cy="0"/>
          <a:chOff x="0" y="0"/>
          <a:chExt cx="0" cy="0"/>
        </a:xfrm>
      </p:grpSpPr>
      <p:sp>
        <p:nvSpPr>
          <p:cNvPr id="44" name="Google Shape;44;p10"/>
          <p:cNvSpPr txBox="1"/>
          <p:nvPr/>
        </p:nvSpPr>
        <p:spPr>
          <a:xfrm>
            <a:off x="2434620" y="5048879"/>
            <a:ext cx="18101400" cy="2759400"/>
          </a:xfrm>
          <a:prstGeom prst="rect">
            <a:avLst/>
          </a:prstGeom>
          <a:noFill/>
          <a:ln>
            <a:noFill/>
          </a:ln>
        </p:spPr>
        <p:txBody>
          <a:bodyPr anchorCtr="0" anchor="t" bIns="91425" lIns="91425" spcFirstLastPara="1" rIns="91425" wrap="square" tIns="91425">
            <a:noAutofit/>
          </a:bodyPr>
          <a:lstStyle/>
          <a:p>
            <a:pPr indent="-222250" lvl="0" marL="635000" rtl="0" algn="l">
              <a:spcBef>
                <a:spcPts val="5900"/>
              </a:spcBef>
              <a:spcAft>
                <a:spcPts val="0"/>
              </a:spcAft>
              <a:buNone/>
            </a:pPr>
            <a:r>
              <a:t/>
            </a:r>
            <a:endParaRPr sz="5200">
              <a:latin typeface="Helvetica Neue"/>
              <a:ea typeface="Helvetica Neue"/>
              <a:cs typeface="Helvetica Neue"/>
              <a:sym typeface="Helvetica Neue"/>
            </a:endParaRPr>
          </a:p>
        </p:txBody>
      </p:sp>
      <p:sp>
        <p:nvSpPr>
          <p:cNvPr id="45" name="Google Shape;45;p10"/>
          <p:cNvSpPr txBox="1"/>
          <p:nvPr>
            <p:ph idx="1" type="body"/>
          </p:nvPr>
        </p:nvSpPr>
        <p:spPr>
          <a:xfrm>
            <a:off x="2477575" y="6102575"/>
            <a:ext cx="15843300" cy="6407100"/>
          </a:xfrm>
          <a:prstGeom prst="rect">
            <a:avLst/>
          </a:prstGeom>
        </p:spPr>
        <p:txBody>
          <a:bodyPr anchorCtr="0" anchor="t" bIns="91425" lIns="91425" spcFirstLastPara="1" rIns="91425" wrap="square" tIns="91425">
            <a:spAutoFit/>
          </a:bodyPr>
          <a:lstStyle>
            <a:lvl1pPr indent="-533400" lvl="0" marL="457200" rtl="0">
              <a:spcBef>
                <a:spcPts val="0"/>
              </a:spcBef>
              <a:spcAft>
                <a:spcPts val="0"/>
              </a:spcAft>
              <a:buSzPts val="4800"/>
              <a:buFont typeface="Open Sans Light"/>
              <a:buChar char="●"/>
              <a:defRPr sz="4800">
                <a:latin typeface="Open Sans Light"/>
                <a:ea typeface="Open Sans Light"/>
                <a:cs typeface="Open Sans Light"/>
                <a:sym typeface="Open Sans Light"/>
              </a:defRPr>
            </a:lvl1pPr>
            <a:lvl2pPr indent="-533400" lvl="1" marL="914400" rtl="0">
              <a:spcBef>
                <a:spcPts val="0"/>
              </a:spcBef>
              <a:spcAft>
                <a:spcPts val="0"/>
              </a:spcAft>
              <a:buSzPts val="4800"/>
              <a:buFont typeface="Open Sans Light"/>
              <a:buChar char="○"/>
              <a:defRPr sz="4800">
                <a:latin typeface="Open Sans Light"/>
                <a:ea typeface="Open Sans Light"/>
                <a:cs typeface="Open Sans Light"/>
                <a:sym typeface="Open Sans Light"/>
              </a:defRPr>
            </a:lvl2pPr>
            <a:lvl3pPr indent="-457200" lvl="2" marL="1371600" rtl="0">
              <a:spcBef>
                <a:spcPts val="0"/>
              </a:spcBef>
              <a:spcAft>
                <a:spcPts val="0"/>
              </a:spcAft>
              <a:buSzPts val="3600"/>
              <a:buFont typeface="Open Sans Light"/>
              <a:buChar char="■"/>
              <a:defRPr sz="3600">
                <a:latin typeface="Open Sans Light"/>
                <a:ea typeface="Open Sans Light"/>
                <a:cs typeface="Open Sans Light"/>
                <a:sym typeface="Open Sans Light"/>
              </a:defRPr>
            </a:lvl3pPr>
            <a:lvl4pPr indent="-457200" lvl="3" marL="1828800" rtl="0">
              <a:spcBef>
                <a:spcPts val="0"/>
              </a:spcBef>
              <a:spcAft>
                <a:spcPts val="0"/>
              </a:spcAft>
              <a:buSzPts val="3600"/>
              <a:buFont typeface="Open Sans Light"/>
              <a:buChar char="●"/>
              <a:defRPr sz="3600">
                <a:latin typeface="Open Sans Light"/>
                <a:ea typeface="Open Sans Light"/>
                <a:cs typeface="Open Sans Light"/>
                <a:sym typeface="Open Sans Light"/>
              </a:defRPr>
            </a:lvl4pPr>
            <a:lvl5pPr indent="-419100" lvl="4" marL="2286000" rtl="0">
              <a:spcBef>
                <a:spcPts val="0"/>
              </a:spcBef>
              <a:spcAft>
                <a:spcPts val="0"/>
              </a:spcAft>
              <a:buSzPts val="3000"/>
              <a:buFont typeface="Open Sans Light"/>
              <a:buChar char="○"/>
              <a:defRPr sz="3000">
                <a:latin typeface="Open Sans Light"/>
                <a:ea typeface="Open Sans Light"/>
                <a:cs typeface="Open Sans Light"/>
                <a:sym typeface="Open Sans Light"/>
              </a:defRPr>
            </a:lvl5pPr>
            <a:lvl6pPr indent="-419100" lvl="5" marL="2743200" rtl="0">
              <a:spcBef>
                <a:spcPts val="0"/>
              </a:spcBef>
              <a:spcAft>
                <a:spcPts val="0"/>
              </a:spcAft>
              <a:buSzPts val="3000"/>
              <a:buFont typeface="Open Sans Light"/>
              <a:buChar char="■"/>
              <a:defRPr sz="3000">
                <a:latin typeface="Open Sans Light"/>
                <a:ea typeface="Open Sans Light"/>
                <a:cs typeface="Open Sans Light"/>
                <a:sym typeface="Open Sans Light"/>
              </a:defRPr>
            </a:lvl6pPr>
            <a:lvl7pPr indent="-419100" lvl="6" marL="3200400" rtl="0">
              <a:spcBef>
                <a:spcPts val="0"/>
              </a:spcBef>
              <a:spcAft>
                <a:spcPts val="0"/>
              </a:spcAft>
              <a:buSzPts val="3000"/>
              <a:buFont typeface="Open Sans Light"/>
              <a:buChar char="●"/>
              <a:defRPr sz="3000">
                <a:latin typeface="Open Sans Light"/>
                <a:ea typeface="Open Sans Light"/>
                <a:cs typeface="Open Sans Light"/>
                <a:sym typeface="Open Sans Light"/>
              </a:defRPr>
            </a:lvl7pPr>
            <a:lvl8pPr indent="-419100" lvl="7" marL="3657600" rtl="0">
              <a:spcBef>
                <a:spcPts val="0"/>
              </a:spcBef>
              <a:spcAft>
                <a:spcPts val="0"/>
              </a:spcAft>
              <a:buSzPts val="3000"/>
              <a:buFont typeface="Open Sans Light"/>
              <a:buChar char="○"/>
              <a:defRPr sz="3000">
                <a:latin typeface="Open Sans Light"/>
                <a:ea typeface="Open Sans Light"/>
                <a:cs typeface="Open Sans Light"/>
                <a:sym typeface="Open Sans Light"/>
              </a:defRPr>
            </a:lvl8pPr>
            <a:lvl9pPr indent="-419100" lvl="8" marL="4114800" rtl="0">
              <a:spcBef>
                <a:spcPts val="0"/>
              </a:spcBef>
              <a:spcAft>
                <a:spcPts val="0"/>
              </a:spcAft>
              <a:buSzPts val="3000"/>
              <a:buFont typeface="Open Sans Light"/>
              <a:buChar char="■"/>
              <a:defRPr sz="3000">
                <a:latin typeface="Open Sans Light"/>
                <a:ea typeface="Open Sans Light"/>
                <a:cs typeface="Open Sans Light"/>
                <a:sym typeface="Open Sans Light"/>
              </a:defRPr>
            </a:lvl9pPr>
          </a:lstStyle>
          <a:p/>
        </p:txBody>
      </p:sp>
      <p:sp>
        <p:nvSpPr>
          <p:cNvPr id="46" name="Google Shape;46;p10"/>
          <p:cNvSpPr txBox="1"/>
          <p:nvPr>
            <p:ph type="title"/>
          </p:nvPr>
        </p:nvSpPr>
        <p:spPr>
          <a:xfrm>
            <a:off x="2278700" y="3143550"/>
            <a:ext cx="14542500" cy="2005800"/>
          </a:xfrm>
          <a:prstGeom prst="rect">
            <a:avLst/>
          </a:prstGeom>
        </p:spPr>
        <p:txBody>
          <a:bodyPr anchorCtr="0" anchor="t" bIns="243800" lIns="243800" spcFirstLastPara="1" rIns="243800" wrap="square" tIns="243800">
            <a:spAutoFit/>
          </a:bodyPr>
          <a:lstStyle>
            <a:lvl1pPr lvl="0" rtl="0">
              <a:spcBef>
                <a:spcPts val="0"/>
              </a:spcBef>
              <a:spcAft>
                <a:spcPts val="0"/>
              </a:spcAft>
              <a:buNone/>
              <a:defRPr sz="9300">
                <a:solidFill>
                  <a:schemeClr val="dk1"/>
                </a:solidFill>
                <a:latin typeface="Google Sans"/>
                <a:ea typeface="Google Sans"/>
                <a:cs typeface="Google Sans"/>
                <a:sym typeface="Google Sans"/>
              </a:defRPr>
            </a:lvl1pPr>
            <a:lvl2pPr lvl="1" rtl="0">
              <a:spcBef>
                <a:spcPts val="0"/>
              </a:spcBef>
              <a:spcAft>
                <a:spcPts val="0"/>
              </a:spcAft>
              <a:buNone/>
              <a:defRPr sz="9300">
                <a:latin typeface="Google Sans"/>
                <a:ea typeface="Google Sans"/>
                <a:cs typeface="Google Sans"/>
                <a:sym typeface="Google Sans"/>
              </a:defRPr>
            </a:lvl2pPr>
            <a:lvl3pPr lvl="2" rtl="0">
              <a:spcBef>
                <a:spcPts val="0"/>
              </a:spcBef>
              <a:spcAft>
                <a:spcPts val="0"/>
              </a:spcAft>
              <a:buNone/>
              <a:defRPr sz="9300">
                <a:latin typeface="Google Sans"/>
                <a:ea typeface="Google Sans"/>
                <a:cs typeface="Google Sans"/>
                <a:sym typeface="Google Sans"/>
              </a:defRPr>
            </a:lvl3pPr>
            <a:lvl4pPr lvl="3" rtl="0">
              <a:spcBef>
                <a:spcPts val="0"/>
              </a:spcBef>
              <a:spcAft>
                <a:spcPts val="0"/>
              </a:spcAft>
              <a:buNone/>
              <a:defRPr sz="9300">
                <a:latin typeface="Google Sans"/>
                <a:ea typeface="Google Sans"/>
                <a:cs typeface="Google Sans"/>
                <a:sym typeface="Google Sans"/>
              </a:defRPr>
            </a:lvl4pPr>
            <a:lvl5pPr lvl="4" rtl="0">
              <a:spcBef>
                <a:spcPts val="0"/>
              </a:spcBef>
              <a:spcAft>
                <a:spcPts val="0"/>
              </a:spcAft>
              <a:buNone/>
              <a:defRPr sz="9300">
                <a:latin typeface="Google Sans"/>
                <a:ea typeface="Google Sans"/>
                <a:cs typeface="Google Sans"/>
                <a:sym typeface="Google Sans"/>
              </a:defRPr>
            </a:lvl5pPr>
            <a:lvl6pPr lvl="5" rtl="0">
              <a:spcBef>
                <a:spcPts val="0"/>
              </a:spcBef>
              <a:spcAft>
                <a:spcPts val="0"/>
              </a:spcAft>
              <a:buNone/>
              <a:defRPr sz="9300">
                <a:latin typeface="Google Sans"/>
                <a:ea typeface="Google Sans"/>
                <a:cs typeface="Google Sans"/>
                <a:sym typeface="Google Sans"/>
              </a:defRPr>
            </a:lvl6pPr>
            <a:lvl7pPr lvl="6" rtl="0">
              <a:spcBef>
                <a:spcPts val="0"/>
              </a:spcBef>
              <a:spcAft>
                <a:spcPts val="0"/>
              </a:spcAft>
              <a:buNone/>
              <a:defRPr sz="9300">
                <a:latin typeface="Google Sans"/>
                <a:ea typeface="Google Sans"/>
                <a:cs typeface="Google Sans"/>
                <a:sym typeface="Google Sans"/>
              </a:defRPr>
            </a:lvl7pPr>
            <a:lvl8pPr lvl="7" rtl="0">
              <a:spcBef>
                <a:spcPts val="0"/>
              </a:spcBef>
              <a:spcAft>
                <a:spcPts val="0"/>
              </a:spcAft>
              <a:buNone/>
              <a:defRPr sz="9300">
                <a:latin typeface="Google Sans"/>
                <a:ea typeface="Google Sans"/>
                <a:cs typeface="Google Sans"/>
                <a:sym typeface="Google Sans"/>
              </a:defRPr>
            </a:lvl8pPr>
            <a:lvl9pPr lvl="8" rtl="0">
              <a:spcBef>
                <a:spcPts val="0"/>
              </a:spcBef>
              <a:spcAft>
                <a:spcPts val="0"/>
              </a:spcAft>
              <a:buNone/>
              <a:defRPr sz="9300">
                <a:latin typeface="Google Sans"/>
                <a:ea typeface="Google Sans"/>
                <a:cs typeface="Google Sans"/>
                <a:sym typeface="Google Sans"/>
              </a:defRPr>
            </a:lvl9pPr>
          </a:lstStyle>
          <a:p/>
        </p:txBody>
      </p:sp>
      <p:sp>
        <p:nvSpPr>
          <p:cNvPr id="47" name="Google Shape;47;p10"/>
          <p:cNvSpPr txBox="1"/>
          <p:nvPr>
            <p:ph idx="2" type="subTitle"/>
          </p:nvPr>
        </p:nvSpPr>
        <p:spPr>
          <a:xfrm>
            <a:off x="2477575" y="4888700"/>
            <a:ext cx="17061900" cy="2005800"/>
          </a:xfrm>
          <a:prstGeom prst="rect">
            <a:avLst/>
          </a:prstGeom>
        </p:spPr>
        <p:txBody>
          <a:bodyPr anchorCtr="0" anchor="t" bIns="91425" lIns="91425" spcFirstLastPara="1" rIns="91425" wrap="square" tIns="91425">
            <a:spAutoFit/>
          </a:bodyPr>
          <a:lstStyle>
            <a:lvl1pPr lvl="0" rtl="0">
              <a:spcBef>
                <a:spcPts val="0"/>
              </a:spcBef>
              <a:spcAft>
                <a:spcPts val="0"/>
              </a:spcAft>
              <a:buNone/>
              <a:defRPr sz="4800">
                <a:solidFill>
                  <a:schemeClr val="accent4"/>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1200" y="1186733"/>
            <a:ext cx="22721700" cy="1527300"/>
          </a:xfrm>
          <a:prstGeom prst="rect">
            <a:avLst/>
          </a:prstGeom>
          <a:noFill/>
          <a:ln>
            <a:noFill/>
          </a:ln>
        </p:spPr>
        <p:txBody>
          <a:bodyPr anchorCtr="0" anchor="t" bIns="243800" lIns="243800" spcFirstLastPara="1" rIns="243800" wrap="square" tIns="243800">
            <a:normAutofit/>
          </a:bodyPr>
          <a:lstStyle>
            <a:lvl1pPr lvl="0" rtl="0">
              <a:spcBef>
                <a:spcPts val="0"/>
              </a:spcBef>
              <a:spcAft>
                <a:spcPts val="0"/>
              </a:spcAft>
              <a:buClr>
                <a:schemeClr val="dk2"/>
              </a:buClr>
              <a:buSzPts val="7500"/>
              <a:buFont typeface="Google Sans"/>
              <a:buNone/>
              <a:defRPr sz="7500">
                <a:solidFill>
                  <a:schemeClr val="dk2"/>
                </a:solidFill>
                <a:latin typeface="Google Sans"/>
                <a:ea typeface="Google Sans"/>
                <a:cs typeface="Google Sans"/>
                <a:sym typeface="Google Sans"/>
              </a:defRPr>
            </a:lvl1pPr>
            <a:lvl2pPr lvl="1" rtl="0">
              <a:spcBef>
                <a:spcPts val="0"/>
              </a:spcBef>
              <a:spcAft>
                <a:spcPts val="0"/>
              </a:spcAft>
              <a:buClr>
                <a:schemeClr val="dk2"/>
              </a:buClr>
              <a:buSzPts val="7500"/>
              <a:buNone/>
              <a:defRPr sz="7500">
                <a:solidFill>
                  <a:schemeClr val="dk2"/>
                </a:solidFill>
              </a:defRPr>
            </a:lvl2pPr>
            <a:lvl3pPr lvl="2" rtl="0">
              <a:spcBef>
                <a:spcPts val="0"/>
              </a:spcBef>
              <a:spcAft>
                <a:spcPts val="0"/>
              </a:spcAft>
              <a:buClr>
                <a:schemeClr val="dk2"/>
              </a:buClr>
              <a:buSzPts val="7500"/>
              <a:buNone/>
              <a:defRPr sz="7500">
                <a:solidFill>
                  <a:schemeClr val="dk2"/>
                </a:solidFill>
              </a:defRPr>
            </a:lvl3pPr>
            <a:lvl4pPr lvl="3" rtl="0">
              <a:spcBef>
                <a:spcPts val="0"/>
              </a:spcBef>
              <a:spcAft>
                <a:spcPts val="0"/>
              </a:spcAft>
              <a:buClr>
                <a:schemeClr val="dk2"/>
              </a:buClr>
              <a:buSzPts val="7500"/>
              <a:buNone/>
              <a:defRPr sz="7500">
                <a:solidFill>
                  <a:schemeClr val="dk2"/>
                </a:solidFill>
              </a:defRPr>
            </a:lvl4pPr>
            <a:lvl5pPr lvl="4" rtl="0">
              <a:spcBef>
                <a:spcPts val="0"/>
              </a:spcBef>
              <a:spcAft>
                <a:spcPts val="0"/>
              </a:spcAft>
              <a:buClr>
                <a:schemeClr val="dk2"/>
              </a:buClr>
              <a:buSzPts val="7500"/>
              <a:buNone/>
              <a:defRPr sz="7500">
                <a:solidFill>
                  <a:schemeClr val="dk2"/>
                </a:solidFill>
              </a:defRPr>
            </a:lvl5pPr>
            <a:lvl6pPr lvl="5" rtl="0">
              <a:spcBef>
                <a:spcPts val="0"/>
              </a:spcBef>
              <a:spcAft>
                <a:spcPts val="0"/>
              </a:spcAft>
              <a:buClr>
                <a:schemeClr val="dk2"/>
              </a:buClr>
              <a:buSzPts val="7500"/>
              <a:buNone/>
              <a:defRPr sz="7500">
                <a:solidFill>
                  <a:schemeClr val="dk2"/>
                </a:solidFill>
              </a:defRPr>
            </a:lvl6pPr>
            <a:lvl7pPr lvl="6" rtl="0">
              <a:spcBef>
                <a:spcPts val="0"/>
              </a:spcBef>
              <a:spcAft>
                <a:spcPts val="0"/>
              </a:spcAft>
              <a:buClr>
                <a:schemeClr val="dk2"/>
              </a:buClr>
              <a:buSzPts val="7500"/>
              <a:buNone/>
              <a:defRPr sz="7500">
                <a:solidFill>
                  <a:schemeClr val="dk2"/>
                </a:solidFill>
              </a:defRPr>
            </a:lvl7pPr>
            <a:lvl8pPr lvl="7" rtl="0">
              <a:spcBef>
                <a:spcPts val="0"/>
              </a:spcBef>
              <a:spcAft>
                <a:spcPts val="0"/>
              </a:spcAft>
              <a:buClr>
                <a:schemeClr val="dk2"/>
              </a:buClr>
              <a:buSzPts val="7500"/>
              <a:buNone/>
              <a:defRPr sz="7500">
                <a:solidFill>
                  <a:schemeClr val="dk2"/>
                </a:solidFill>
              </a:defRPr>
            </a:lvl8pPr>
            <a:lvl9pPr lvl="8" rtl="0">
              <a:spcBef>
                <a:spcPts val="0"/>
              </a:spcBef>
              <a:spcAft>
                <a:spcPts val="0"/>
              </a:spcAft>
              <a:buClr>
                <a:schemeClr val="dk2"/>
              </a:buClr>
              <a:buSzPts val="7500"/>
              <a:buNone/>
              <a:defRPr sz="7500">
                <a:solidFill>
                  <a:schemeClr val="dk2"/>
                </a:solidFill>
              </a:defRPr>
            </a:lvl9pPr>
          </a:lstStyle>
          <a:p/>
        </p:txBody>
      </p:sp>
      <p:sp>
        <p:nvSpPr>
          <p:cNvPr id="7" name="Google Shape;7;p1"/>
          <p:cNvSpPr txBox="1"/>
          <p:nvPr>
            <p:ph idx="12" type="sldNum"/>
          </p:nvPr>
        </p:nvSpPr>
        <p:spPr>
          <a:xfrm>
            <a:off x="22593221" y="12435245"/>
            <a:ext cx="1463100" cy="1049700"/>
          </a:xfrm>
          <a:prstGeom prst="rect">
            <a:avLst/>
          </a:prstGeom>
          <a:noFill/>
          <a:ln>
            <a:noFill/>
          </a:ln>
        </p:spPr>
        <p:txBody>
          <a:bodyPr anchorCtr="0" anchor="ctr" bIns="243800" lIns="243800" spcFirstLastPara="1" rIns="243800" wrap="square" tIns="243800">
            <a:normAutofit/>
          </a:bodyPr>
          <a:lstStyle>
            <a:lvl1pPr lvl="0" rtl="0" algn="r">
              <a:buNone/>
              <a:defRPr sz="2700">
                <a:solidFill>
                  <a:schemeClr val="dk2"/>
                </a:solidFill>
              </a:defRPr>
            </a:lvl1pPr>
            <a:lvl2pPr lvl="1" rtl="0" algn="r">
              <a:buNone/>
              <a:defRPr sz="2700">
                <a:solidFill>
                  <a:schemeClr val="dk2"/>
                </a:solidFill>
              </a:defRPr>
            </a:lvl2pPr>
            <a:lvl3pPr lvl="2" rtl="0" algn="r">
              <a:buNone/>
              <a:defRPr sz="2700">
                <a:solidFill>
                  <a:schemeClr val="dk2"/>
                </a:solidFill>
              </a:defRPr>
            </a:lvl3pPr>
            <a:lvl4pPr lvl="3" rtl="0" algn="r">
              <a:buNone/>
              <a:defRPr sz="2700">
                <a:solidFill>
                  <a:schemeClr val="dk2"/>
                </a:solidFill>
              </a:defRPr>
            </a:lvl4pPr>
            <a:lvl5pPr lvl="4" rtl="0" algn="r">
              <a:buNone/>
              <a:defRPr sz="2700">
                <a:solidFill>
                  <a:schemeClr val="dk2"/>
                </a:solidFill>
              </a:defRPr>
            </a:lvl5pPr>
            <a:lvl6pPr lvl="5" rtl="0" algn="r">
              <a:buNone/>
              <a:defRPr sz="2700">
                <a:solidFill>
                  <a:schemeClr val="dk2"/>
                </a:solidFill>
              </a:defRPr>
            </a:lvl6pPr>
            <a:lvl7pPr lvl="6" rtl="0" algn="r">
              <a:buNone/>
              <a:defRPr sz="2700">
                <a:solidFill>
                  <a:schemeClr val="dk2"/>
                </a:solidFill>
              </a:defRPr>
            </a:lvl7pPr>
            <a:lvl8pPr lvl="7" rtl="0" algn="r">
              <a:buNone/>
              <a:defRPr sz="2700">
                <a:solidFill>
                  <a:schemeClr val="dk2"/>
                </a:solidFill>
              </a:defRPr>
            </a:lvl8pPr>
            <a:lvl9pPr lvl="8" rtl="0" algn="r">
              <a:buNone/>
              <a:defRPr sz="2700">
                <a:solidFill>
                  <a:schemeClr val="dk2"/>
                </a:solidFill>
              </a:defRPr>
            </a:lvl9pPr>
          </a:lstStyle>
          <a:p>
            <a:pPr indent="0" lvl="0" marL="0" rtl="0" algn="r">
              <a:spcBef>
                <a:spcPts val="0"/>
              </a:spcBef>
              <a:spcAft>
                <a:spcPts val="0"/>
              </a:spcAft>
              <a:buNone/>
            </a:pPr>
            <a:fld id="{00000000-1234-1234-1234-123412341234}" type="slidenum">
              <a:rPr lang="en-US"/>
              <a:t>‹#›</a:t>
            </a:fld>
            <a:endParaRPr/>
          </a:p>
        </p:txBody>
      </p:sp>
      <p:sp>
        <p:nvSpPr>
          <p:cNvPr id="8" name="Google Shape;8;p1"/>
          <p:cNvSpPr txBox="1"/>
          <p:nvPr>
            <p:ph idx="1" type="body"/>
          </p:nvPr>
        </p:nvSpPr>
        <p:spPr>
          <a:xfrm>
            <a:off x="1203350" y="3095025"/>
            <a:ext cx="21906300" cy="6407100"/>
          </a:xfrm>
          <a:prstGeom prst="rect">
            <a:avLst/>
          </a:prstGeom>
          <a:noFill/>
          <a:ln>
            <a:noFill/>
          </a:ln>
        </p:spPr>
        <p:txBody>
          <a:bodyPr anchorCtr="0" anchor="t" bIns="91425" lIns="91425" spcFirstLastPara="1" rIns="91425" wrap="square" tIns="91425">
            <a:spAutoFit/>
          </a:bodyPr>
          <a:lstStyle>
            <a:lvl1pPr indent="-533400" lvl="0" marL="457200" rtl="0">
              <a:spcBef>
                <a:spcPts val="0"/>
              </a:spcBef>
              <a:spcAft>
                <a:spcPts val="0"/>
              </a:spcAft>
              <a:buClr>
                <a:schemeClr val="dk2"/>
              </a:buClr>
              <a:buSzPts val="4800"/>
              <a:buFont typeface="Open Sans Light"/>
              <a:buChar char="●"/>
              <a:defRPr sz="4800">
                <a:solidFill>
                  <a:schemeClr val="dk2"/>
                </a:solidFill>
                <a:latin typeface="Open Sans Light"/>
                <a:ea typeface="Open Sans Light"/>
                <a:cs typeface="Open Sans Light"/>
                <a:sym typeface="Open Sans Light"/>
              </a:defRPr>
            </a:lvl1pPr>
            <a:lvl2pPr indent="-533400" lvl="1" marL="914400" rtl="0">
              <a:spcBef>
                <a:spcPts val="0"/>
              </a:spcBef>
              <a:spcAft>
                <a:spcPts val="0"/>
              </a:spcAft>
              <a:buClr>
                <a:schemeClr val="dk2"/>
              </a:buClr>
              <a:buSzPts val="4800"/>
              <a:buFont typeface="Open Sans Light"/>
              <a:buChar char="○"/>
              <a:defRPr sz="4800">
                <a:solidFill>
                  <a:schemeClr val="dk2"/>
                </a:solidFill>
                <a:latin typeface="Open Sans Light"/>
                <a:ea typeface="Open Sans Light"/>
                <a:cs typeface="Open Sans Light"/>
                <a:sym typeface="Open Sans Light"/>
              </a:defRPr>
            </a:lvl2pPr>
            <a:lvl3pPr indent="-457200" lvl="2" marL="1371600" rtl="0">
              <a:spcBef>
                <a:spcPts val="0"/>
              </a:spcBef>
              <a:spcAft>
                <a:spcPts val="0"/>
              </a:spcAft>
              <a:buClr>
                <a:schemeClr val="dk2"/>
              </a:buClr>
              <a:buSzPts val="3600"/>
              <a:buFont typeface="Open Sans Light"/>
              <a:buChar char="■"/>
              <a:defRPr sz="3600">
                <a:solidFill>
                  <a:schemeClr val="dk2"/>
                </a:solidFill>
                <a:latin typeface="Open Sans Light"/>
                <a:ea typeface="Open Sans Light"/>
                <a:cs typeface="Open Sans Light"/>
                <a:sym typeface="Open Sans Light"/>
              </a:defRPr>
            </a:lvl3pPr>
            <a:lvl4pPr indent="-457200" lvl="3" marL="1828800" rtl="0">
              <a:spcBef>
                <a:spcPts val="0"/>
              </a:spcBef>
              <a:spcAft>
                <a:spcPts val="0"/>
              </a:spcAft>
              <a:buClr>
                <a:schemeClr val="dk2"/>
              </a:buClr>
              <a:buSzPts val="3600"/>
              <a:buFont typeface="Open Sans Light"/>
              <a:buChar char="●"/>
              <a:defRPr sz="3600">
                <a:solidFill>
                  <a:schemeClr val="dk2"/>
                </a:solidFill>
                <a:latin typeface="Open Sans Light"/>
                <a:ea typeface="Open Sans Light"/>
                <a:cs typeface="Open Sans Light"/>
                <a:sym typeface="Open Sans Light"/>
              </a:defRPr>
            </a:lvl4pPr>
            <a:lvl5pPr indent="-419100" lvl="4" marL="2286000" rtl="0">
              <a:spcBef>
                <a:spcPts val="0"/>
              </a:spcBef>
              <a:spcAft>
                <a:spcPts val="0"/>
              </a:spcAft>
              <a:buClr>
                <a:schemeClr val="dk2"/>
              </a:buClr>
              <a:buSzPts val="3000"/>
              <a:buFont typeface="Open Sans Light"/>
              <a:buChar char="○"/>
              <a:defRPr sz="3000">
                <a:solidFill>
                  <a:schemeClr val="dk2"/>
                </a:solidFill>
                <a:latin typeface="Open Sans Light"/>
                <a:ea typeface="Open Sans Light"/>
                <a:cs typeface="Open Sans Light"/>
                <a:sym typeface="Open Sans Light"/>
              </a:defRPr>
            </a:lvl5pPr>
            <a:lvl6pPr indent="-419100" lvl="5" marL="2743200" rtl="0">
              <a:spcBef>
                <a:spcPts val="0"/>
              </a:spcBef>
              <a:spcAft>
                <a:spcPts val="0"/>
              </a:spcAft>
              <a:buClr>
                <a:schemeClr val="dk2"/>
              </a:buClr>
              <a:buSzPts val="3000"/>
              <a:buFont typeface="Open Sans Light"/>
              <a:buChar char="■"/>
              <a:defRPr sz="3000">
                <a:solidFill>
                  <a:schemeClr val="dk2"/>
                </a:solidFill>
                <a:latin typeface="Open Sans Light"/>
                <a:ea typeface="Open Sans Light"/>
                <a:cs typeface="Open Sans Light"/>
                <a:sym typeface="Open Sans Light"/>
              </a:defRPr>
            </a:lvl6pPr>
            <a:lvl7pPr indent="-419100" lvl="6" marL="3200400" rtl="0">
              <a:spcBef>
                <a:spcPts val="0"/>
              </a:spcBef>
              <a:spcAft>
                <a:spcPts val="0"/>
              </a:spcAft>
              <a:buClr>
                <a:schemeClr val="dk2"/>
              </a:buClr>
              <a:buSzPts val="3000"/>
              <a:buFont typeface="Open Sans Light"/>
              <a:buChar char="●"/>
              <a:defRPr sz="3000">
                <a:solidFill>
                  <a:schemeClr val="dk2"/>
                </a:solidFill>
                <a:latin typeface="Open Sans Light"/>
                <a:ea typeface="Open Sans Light"/>
                <a:cs typeface="Open Sans Light"/>
                <a:sym typeface="Open Sans Light"/>
              </a:defRPr>
            </a:lvl7pPr>
            <a:lvl8pPr indent="-419100" lvl="7" marL="3657600" rtl="0">
              <a:spcBef>
                <a:spcPts val="0"/>
              </a:spcBef>
              <a:spcAft>
                <a:spcPts val="0"/>
              </a:spcAft>
              <a:buClr>
                <a:schemeClr val="dk2"/>
              </a:buClr>
              <a:buSzPts val="3000"/>
              <a:buFont typeface="Open Sans Light"/>
              <a:buChar char="○"/>
              <a:defRPr sz="3000">
                <a:solidFill>
                  <a:schemeClr val="dk2"/>
                </a:solidFill>
                <a:latin typeface="Open Sans Light"/>
                <a:ea typeface="Open Sans Light"/>
                <a:cs typeface="Open Sans Light"/>
                <a:sym typeface="Open Sans Light"/>
              </a:defRPr>
            </a:lvl8pPr>
            <a:lvl9pPr indent="-419100" lvl="8" marL="4114800" rtl="0">
              <a:spcBef>
                <a:spcPts val="0"/>
              </a:spcBef>
              <a:spcAft>
                <a:spcPts val="0"/>
              </a:spcAft>
              <a:buClr>
                <a:schemeClr val="dk2"/>
              </a:buClr>
              <a:buSzPts val="3000"/>
              <a:buFont typeface="Open Sans Light"/>
              <a:buChar char="■"/>
              <a:defRPr sz="3000">
                <a:solidFill>
                  <a:schemeClr val="dk2"/>
                </a:solidFill>
                <a:latin typeface="Open Sans Light"/>
                <a:ea typeface="Open Sans Light"/>
                <a:cs typeface="Open Sans Light"/>
                <a:sym typeface="Open Sans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 Id="rId3" Type="http://schemas.openxmlformats.org/officeDocument/2006/relationships/image" Target="../media/image2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6"/>
          <p:cNvSpPr txBox="1"/>
          <p:nvPr>
            <p:ph type="title"/>
          </p:nvPr>
        </p:nvSpPr>
        <p:spPr>
          <a:xfrm>
            <a:off x="3293625" y="6288225"/>
            <a:ext cx="14310600" cy="2339700"/>
          </a:xfrm>
          <a:prstGeom prst="rect">
            <a:avLst/>
          </a:prstGeom>
        </p:spPr>
        <p:txBody>
          <a:bodyPr anchorCtr="0" anchor="t" bIns="243800" lIns="243800" spcFirstLastPara="1" rIns="243800" wrap="square" tIns="243800">
            <a:spAutoFit/>
          </a:bodyPr>
          <a:lstStyle/>
          <a:p>
            <a:pPr indent="0" lvl="0" marL="0" rtl="0" algn="ctr">
              <a:spcBef>
                <a:spcPts val="0"/>
              </a:spcBef>
              <a:spcAft>
                <a:spcPts val="0"/>
              </a:spcAft>
              <a:buNone/>
            </a:pPr>
            <a:r>
              <a:rPr b="1" lang="en-US" sz="12000"/>
              <a:t>Design Patterns</a:t>
            </a:r>
            <a:endParaRPr b="1" sz="12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5"/>
          <p:cNvSpPr txBox="1"/>
          <p:nvPr>
            <p:ph type="title"/>
          </p:nvPr>
        </p:nvSpPr>
        <p:spPr>
          <a:xfrm>
            <a:off x="2278700" y="3143550"/>
            <a:ext cx="14542500" cy="1926000"/>
          </a:xfrm>
          <a:prstGeom prst="rect">
            <a:avLst/>
          </a:prstGeom>
        </p:spPr>
        <p:txBody>
          <a:bodyPr anchorCtr="0" anchor="t" bIns="243800" lIns="243800" spcFirstLastPara="1" rIns="243800" wrap="square" tIns="243800">
            <a:spAutoFit/>
          </a:bodyPr>
          <a:lstStyle/>
          <a:p>
            <a:pPr indent="0" lvl="0" marL="0" rtl="0" algn="l">
              <a:spcBef>
                <a:spcPts val="0"/>
              </a:spcBef>
              <a:spcAft>
                <a:spcPts val="0"/>
              </a:spcAft>
              <a:buNone/>
            </a:pPr>
            <a:r>
              <a:rPr lang="en-US"/>
              <a:t>Behavioral </a:t>
            </a:r>
            <a:r>
              <a:rPr lang="en-US"/>
              <a:t>Patterns</a:t>
            </a:r>
            <a:endParaRPr/>
          </a:p>
        </p:txBody>
      </p:sp>
      <p:sp>
        <p:nvSpPr>
          <p:cNvPr id="167" name="Google Shape;167;p35"/>
          <p:cNvSpPr txBox="1"/>
          <p:nvPr>
            <p:ph idx="2" type="body"/>
          </p:nvPr>
        </p:nvSpPr>
        <p:spPr>
          <a:xfrm>
            <a:off x="2477575" y="6588350"/>
            <a:ext cx="15843300" cy="2406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US">
                <a:latin typeface="Open Sans"/>
                <a:ea typeface="Open Sans"/>
                <a:cs typeface="Open Sans"/>
                <a:sym typeface="Open Sans"/>
              </a:rPr>
              <a:t>Behavioral patterns</a:t>
            </a:r>
            <a:r>
              <a:rPr lang="en-US"/>
              <a:t> take care of </a:t>
            </a:r>
            <a:r>
              <a:rPr b="1" lang="en-US">
                <a:latin typeface="Open Sans"/>
                <a:ea typeface="Open Sans"/>
                <a:cs typeface="Open Sans"/>
                <a:sym typeface="Open Sans"/>
              </a:rPr>
              <a:t>effective communication</a:t>
            </a:r>
            <a:r>
              <a:rPr lang="en-US"/>
              <a:t> and the assignment of </a:t>
            </a:r>
            <a:r>
              <a:rPr b="1" lang="en-US">
                <a:latin typeface="Open Sans"/>
                <a:ea typeface="Open Sans"/>
                <a:cs typeface="Open Sans"/>
                <a:sym typeface="Open Sans"/>
              </a:rPr>
              <a:t>responsibilities </a:t>
            </a:r>
            <a:r>
              <a:rPr lang="en-US"/>
              <a:t>between objects.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6"/>
          <p:cNvSpPr txBox="1"/>
          <p:nvPr>
            <p:ph idx="1" type="body"/>
          </p:nvPr>
        </p:nvSpPr>
        <p:spPr>
          <a:xfrm>
            <a:off x="2477575" y="6102575"/>
            <a:ext cx="15843300" cy="2406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b="1" lang="en-US">
                <a:solidFill>
                  <a:srgbClr val="676C72"/>
                </a:solidFill>
                <a:latin typeface="Open Sans"/>
                <a:ea typeface="Open Sans"/>
                <a:cs typeface="Open Sans"/>
                <a:sym typeface="Open Sans"/>
              </a:rPr>
              <a:t>Singleton </a:t>
            </a:r>
            <a:r>
              <a:rPr lang="en-US">
                <a:solidFill>
                  <a:srgbClr val="676C72"/>
                </a:solidFill>
              </a:rPr>
              <a:t>is a creational design pattern that lets you ensure that a class has </a:t>
            </a:r>
            <a:r>
              <a:rPr b="1" lang="en-US">
                <a:solidFill>
                  <a:srgbClr val="676C72"/>
                </a:solidFill>
                <a:latin typeface="Open Sans"/>
                <a:ea typeface="Open Sans"/>
                <a:cs typeface="Open Sans"/>
                <a:sym typeface="Open Sans"/>
              </a:rPr>
              <a:t>only one instance</a:t>
            </a:r>
            <a:r>
              <a:rPr lang="en-US">
                <a:solidFill>
                  <a:srgbClr val="676C72"/>
                </a:solidFill>
              </a:rPr>
              <a:t>, while providing a </a:t>
            </a:r>
            <a:r>
              <a:rPr b="1" lang="en-US">
                <a:solidFill>
                  <a:srgbClr val="676C72"/>
                </a:solidFill>
                <a:latin typeface="Open Sans"/>
                <a:ea typeface="Open Sans"/>
                <a:cs typeface="Open Sans"/>
                <a:sym typeface="Open Sans"/>
              </a:rPr>
              <a:t>global access</a:t>
            </a:r>
            <a:r>
              <a:rPr lang="en-US">
                <a:solidFill>
                  <a:srgbClr val="676C72"/>
                </a:solidFill>
              </a:rPr>
              <a:t> point to this instance.</a:t>
            </a:r>
            <a:endParaRPr/>
          </a:p>
        </p:txBody>
      </p:sp>
      <p:sp>
        <p:nvSpPr>
          <p:cNvPr id="173" name="Google Shape;173;p36"/>
          <p:cNvSpPr txBox="1"/>
          <p:nvPr>
            <p:ph type="title"/>
          </p:nvPr>
        </p:nvSpPr>
        <p:spPr>
          <a:xfrm>
            <a:off x="2278700" y="3143550"/>
            <a:ext cx="14542500" cy="1926000"/>
          </a:xfrm>
          <a:prstGeom prst="rect">
            <a:avLst/>
          </a:prstGeom>
        </p:spPr>
        <p:txBody>
          <a:bodyPr anchorCtr="0" anchor="t" bIns="243800" lIns="243800" spcFirstLastPara="1" rIns="243800" wrap="square" tIns="243800">
            <a:spAutoFit/>
          </a:bodyPr>
          <a:lstStyle/>
          <a:p>
            <a:pPr indent="0" lvl="0" marL="0" rtl="0" algn="l">
              <a:spcBef>
                <a:spcPts val="0"/>
              </a:spcBef>
              <a:spcAft>
                <a:spcPts val="0"/>
              </a:spcAft>
              <a:buNone/>
            </a:pPr>
            <a:r>
              <a:rPr lang="en-US"/>
              <a:t>Singleton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p37"/>
          <p:cNvPicPr preferRelativeResize="0"/>
          <p:nvPr/>
        </p:nvPicPr>
        <p:blipFill>
          <a:blip r:embed="rId3">
            <a:alphaModFix/>
          </a:blip>
          <a:stretch>
            <a:fillRect/>
          </a:stretch>
        </p:blipFill>
        <p:spPr>
          <a:xfrm>
            <a:off x="3286125" y="2793500"/>
            <a:ext cx="13935075" cy="93980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8"/>
          <p:cNvSpPr txBox="1"/>
          <p:nvPr>
            <p:ph type="title"/>
          </p:nvPr>
        </p:nvSpPr>
        <p:spPr>
          <a:xfrm>
            <a:off x="893050" y="1290125"/>
            <a:ext cx="21956100" cy="1926000"/>
          </a:xfrm>
          <a:prstGeom prst="rect">
            <a:avLst/>
          </a:prstGeom>
        </p:spPr>
        <p:txBody>
          <a:bodyPr anchorCtr="0" anchor="t" bIns="243800" lIns="243800" spcFirstLastPara="1" rIns="243800" wrap="square" tIns="243800">
            <a:spAutoFit/>
          </a:bodyPr>
          <a:lstStyle/>
          <a:p>
            <a:pPr indent="0" lvl="0" marL="0" rtl="0" algn="l">
              <a:spcBef>
                <a:spcPts val="0"/>
              </a:spcBef>
              <a:spcAft>
                <a:spcPts val="0"/>
              </a:spcAft>
              <a:buNone/>
            </a:pPr>
            <a:r>
              <a:rPr lang="en-US"/>
              <a:t>Pros &amp; Cons</a:t>
            </a:r>
            <a:endParaRPr/>
          </a:p>
        </p:txBody>
      </p:sp>
      <p:graphicFrame>
        <p:nvGraphicFramePr>
          <p:cNvPr id="184" name="Google Shape;184;p38"/>
          <p:cNvGraphicFramePr/>
          <p:nvPr/>
        </p:nvGraphicFramePr>
        <p:xfrm>
          <a:off x="952500" y="3862425"/>
          <a:ext cx="3000000" cy="3000000"/>
        </p:xfrm>
        <a:graphic>
          <a:graphicData uri="http://schemas.openxmlformats.org/drawingml/2006/table">
            <a:tbl>
              <a:tblPr>
                <a:noFill/>
                <a:tableStyleId>{3844ABD4-8F50-4421-B6F2-BB470BA8E057}</a:tableStyleId>
              </a:tblPr>
              <a:tblGrid>
                <a:gridCol w="11239500"/>
                <a:gridCol w="11239500"/>
              </a:tblGrid>
              <a:tr h="1158225">
                <a:tc>
                  <a:txBody>
                    <a:bodyPr/>
                    <a:lstStyle/>
                    <a:p>
                      <a:pPr indent="0" lvl="0" marL="0" rtl="0" algn="ctr">
                        <a:spcBef>
                          <a:spcPts val="0"/>
                        </a:spcBef>
                        <a:spcAft>
                          <a:spcPts val="0"/>
                        </a:spcAft>
                        <a:buNone/>
                      </a:pPr>
                      <a:r>
                        <a:rPr lang="en-US" sz="5000">
                          <a:solidFill>
                            <a:srgbClr val="6AA84F"/>
                          </a:solidFill>
                          <a:latin typeface="Google Sans"/>
                          <a:ea typeface="Google Sans"/>
                          <a:cs typeface="Google Sans"/>
                          <a:sym typeface="Google Sans"/>
                        </a:rPr>
                        <a:t>Pros</a:t>
                      </a:r>
                      <a:endParaRPr sz="5000">
                        <a:solidFill>
                          <a:srgbClr val="6AA84F"/>
                        </a:solidFill>
                        <a:latin typeface="Google Sans"/>
                        <a:ea typeface="Google Sans"/>
                        <a:cs typeface="Google Sans"/>
                        <a:sym typeface="Google Sans"/>
                      </a:endParaRPr>
                    </a:p>
                  </a:txBody>
                  <a:tcPr marT="91425" marB="91425" marR="91425" marL="91425" anchor="ctr"/>
                </a:tc>
                <a:tc>
                  <a:txBody>
                    <a:bodyPr/>
                    <a:lstStyle/>
                    <a:p>
                      <a:pPr indent="0" lvl="0" marL="0" rtl="0" algn="ctr">
                        <a:spcBef>
                          <a:spcPts val="0"/>
                        </a:spcBef>
                        <a:spcAft>
                          <a:spcPts val="0"/>
                        </a:spcAft>
                        <a:buNone/>
                      </a:pPr>
                      <a:r>
                        <a:rPr lang="en-US" sz="5000">
                          <a:solidFill>
                            <a:srgbClr val="990000"/>
                          </a:solidFill>
                          <a:latin typeface="Google Sans"/>
                          <a:ea typeface="Google Sans"/>
                          <a:cs typeface="Google Sans"/>
                          <a:sym typeface="Google Sans"/>
                        </a:rPr>
                        <a:t>Cons</a:t>
                      </a:r>
                      <a:endParaRPr sz="5000">
                        <a:solidFill>
                          <a:srgbClr val="990000"/>
                        </a:solidFill>
                        <a:latin typeface="Google Sans"/>
                        <a:ea typeface="Google Sans"/>
                        <a:cs typeface="Google Sans"/>
                        <a:sym typeface="Google Sans"/>
                      </a:endParaRPr>
                    </a:p>
                  </a:txBody>
                  <a:tcPr marT="91425" marB="91425" marR="91425" marL="91425" anchor="ctr"/>
                </a:tc>
              </a:tr>
              <a:tr h="1158225">
                <a:tc>
                  <a:txBody>
                    <a:bodyPr/>
                    <a:lstStyle/>
                    <a:p>
                      <a:pPr indent="0" lvl="0" marL="0" rtl="0" algn="ctr">
                        <a:spcBef>
                          <a:spcPts val="0"/>
                        </a:spcBef>
                        <a:spcAft>
                          <a:spcPts val="0"/>
                        </a:spcAft>
                        <a:buNone/>
                      </a:pPr>
                      <a:r>
                        <a:rPr lang="en-US" sz="5000">
                          <a:latin typeface="Google Sans"/>
                          <a:ea typeface="Google Sans"/>
                          <a:cs typeface="Google Sans"/>
                          <a:sym typeface="Google Sans"/>
                        </a:rPr>
                        <a:t>You can be sure that a class has only a single instance.</a:t>
                      </a:r>
                      <a:endParaRPr sz="5000">
                        <a:latin typeface="Google Sans"/>
                        <a:ea typeface="Google Sans"/>
                        <a:cs typeface="Google Sans"/>
                        <a:sym typeface="Google Sans"/>
                      </a:endParaRPr>
                    </a:p>
                  </a:txBody>
                  <a:tcPr marT="91425" marB="91425" marR="91425" marL="91425" anchor="ctr"/>
                </a:tc>
                <a:tc>
                  <a:txBody>
                    <a:bodyPr/>
                    <a:lstStyle/>
                    <a:p>
                      <a:pPr indent="0" lvl="0" marL="0" rtl="0" algn="ctr">
                        <a:spcBef>
                          <a:spcPts val="0"/>
                        </a:spcBef>
                        <a:spcAft>
                          <a:spcPts val="0"/>
                        </a:spcAft>
                        <a:buNone/>
                      </a:pPr>
                      <a:r>
                        <a:rPr lang="en-US" sz="5000">
                          <a:latin typeface="Google Sans"/>
                          <a:ea typeface="Google Sans"/>
                          <a:cs typeface="Google Sans"/>
                          <a:sym typeface="Google Sans"/>
                        </a:rPr>
                        <a:t>It may be difficult to unit test</a:t>
                      </a:r>
                      <a:endParaRPr sz="5000">
                        <a:latin typeface="Google Sans"/>
                        <a:ea typeface="Google Sans"/>
                        <a:cs typeface="Google Sans"/>
                        <a:sym typeface="Google Sans"/>
                      </a:endParaRPr>
                    </a:p>
                  </a:txBody>
                  <a:tcPr marT="91425" marB="91425" marR="91425" marL="91425" anchor="ctr"/>
                </a:tc>
              </a:tr>
              <a:tr h="1158225">
                <a:tc>
                  <a:txBody>
                    <a:bodyPr/>
                    <a:lstStyle/>
                    <a:p>
                      <a:pPr indent="0" lvl="0" marL="0" rtl="0" algn="ctr">
                        <a:spcBef>
                          <a:spcPts val="0"/>
                        </a:spcBef>
                        <a:spcAft>
                          <a:spcPts val="0"/>
                        </a:spcAft>
                        <a:buNone/>
                      </a:pPr>
                      <a:r>
                        <a:rPr lang="en-US" sz="5000">
                          <a:latin typeface="Google Sans"/>
                          <a:ea typeface="Google Sans"/>
                          <a:cs typeface="Google Sans"/>
                          <a:sym typeface="Google Sans"/>
                        </a:rPr>
                        <a:t> You gain a global access point to that instance</a:t>
                      </a:r>
                      <a:endParaRPr sz="5000">
                        <a:latin typeface="Google Sans"/>
                        <a:ea typeface="Google Sans"/>
                        <a:cs typeface="Google Sans"/>
                        <a:sym typeface="Google Sans"/>
                      </a:endParaRPr>
                    </a:p>
                  </a:txBody>
                  <a:tcPr marT="91425" marB="91425" marR="91425" marL="91425" anchor="ctr"/>
                </a:tc>
                <a:tc>
                  <a:txBody>
                    <a:bodyPr/>
                    <a:lstStyle/>
                    <a:p>
                      <a:pPr indent="0" lvl="0" marL="0" rtl="0" algn="ctr">
                        <a:spcBef>
                          <a:spcPts val="0"/>
                        </a:spcBef>
                        <a:spcAft>
                          <a:spcPts val="0"/>
                        </a:spcAft>
                        <a:buNone/>
                      </a:pPr>
                      <a:r>
                        <a:rPr lang="en-US" sz="5000">
                          <a:latin typeface="Google Sans"/>
                          <a:ea typeface="Google Sans"/>
                          <a:cs typeface="Google Sans"/>
                          <a:sym typeface="Google Sans"/>
                        </a:rPr>
                        <a:t>Making something global to avoid passing it around is a code smell</a:t>
                      </a:r>
                      <a:endParaRPr sz="5000">
                        <a:latin typeface="Google Sans"/>
                        <a:ea typeface="Google Sans"/>
                        <a:cs typeface="Google Sans"/>
                        <a:sym typeface="Google Sans"/>
                      </a:endParaRPr>
                    </a:p>
                  </a:txBody>
                  <a:tcPr marT="91425" marB="91425" marR="91425" marL="91425" anchor="ctr"/>
                </a:tc>
              </a:tr>
              <a:tr h="1158225">
                <a:tc>
                  <a:txBody>
                    <a:bodyPr/>
                    <a:lstStyle/>
                    <a:p>
                      <a:pPr indent="0" lvl="0" marL="0" rtl="0" algn="ctr">
                        <a:spcBef>
                          <a:spcPts val="0"/>
                        </a:spcBef>
                        <a:spcAft>
                          <a:spcPts val="0"/>
                        </a:spcAft>
                        <a:buNone/>
                      </a:pPr>
                      <a:r>
                        <a:rPr lang="en-US" sz="5000">
                          <a:latin typeface="Google Sans"/>
                          <a:ea typeface="Google Sans"/>
                          <a:cs typeface="Google Sans"/>
                          <a:sym typeface="Google Sans"/>
                        </a:rPr>
                        <a:t>The singleton object is initialized only when it’s requested for the first time.</a:t>
                      </a:r>
                      <a:endParaRPr sz="5000">
                        <a:latin typeface="Google Sans"/>
                        <a:ea typeface="Google Sans"/>
                        <a:cs typeface="Google Sans"/>
                        <a:sym typeface="Google Sans"/>
                      </a:endParaRPr>
                    </a:p>
                  </a:txBody>
                  <a:tcPr marT="91425" marB="91425" marR="91425" marL="91425" anchor="ctr"/>
                </a:tc>
                <a:tc>
                  <a:txBody>
                    <a:bodyPr/>
                    <a:lstStyle/>
                    <a:p>
                      <a:pPr indent="0" lvl="0" marL="0" rtl="0" algn="ctr">
                        <a:spcBef>
                          <a:spcPts val="0"/>
                        </a:spcBef>
                        <a:spcAft>
                          <a:spcPts val="0"/>
                        </a:spcAft>
                        <a:buNone/>
                      </a:pPr>
                      <a:r>
                        <a:t/>
                      </a:r>
                      <a:endParaRPr sz="5000">
                        <a:latin typeface="Google Sans"/>
                        <a:ea typeface="Google Sans"/>
                        <a:cs typeface="Google Sans"/>
                        <a:sym typeface="Google Sans"/>
                      </a:endParaRPr>
                    </a:p>
                  </a:txBody>
                  <a:tcPr marT="91425" marB="91425" marR="91425" marL="91425" anchor="ct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pic>
        <p:nvPicPr>
          <p:cNvPr id="189" name="Google Shape;189;p39"/>
          <p:cNvPicPr preferRelativeResize="0"/>
          <p:nvPr/>
        </p:nvPicPr>
        <p:blipFill>
          <a:blip r:embed="rId3">
            <a:alphaModFix/>
          </a:blip>
          <a:stretch>
            <a:fillRect/>
          </a:stretch>
        </p:blipFill>
        <p:spPr>
          <a:xfrm>
            <a:off x="3000375" y="3047625"/>
            <a:ext cx="14801850" cy="88209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40"/>
          <p:cNvSpPr txBox="1"/>
          <p:nvPr>
            <p:ph idx="1" type="body"/>
          </p:nvPr>
        </p:nvSpPr>
        <p:spPr>
          <a:xfrm>
            <a:off x="2477575" y="6102575"/>
            <a:ext cx="15843300" cy="1666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b="1" lang="en-US">
                <a:solidFill>
                  <a:srgbClr val="676C72"/>
                </a:solidFill>
                <a:latin typeface="Open Sans"/>
                <a:ea typeface="Open Sans"/>
                <a:cs typeface="Open Sans"/>
                <a:sym typeface="Open Sans"/>
              </a:rPr>
              <a:t>Adapter </a:t>
            </a:r>
            <a:r>
              <a:rPr lang="en-US">
                <a:solidFill>
                  <a:srgbClr val="676C72"/>
                </a:solidFill>
              </a:rPr>
              <a:t>is a structural design pattern that allows objects with incompatible interfaces to </a:t>
            </a:r>
            <a:r>
              <a:rPr b="1" lang="en-US">
                <a:solidFill>
                  <a:srgbClr val="676C72"/>
                </a:solidFill>
                <a:latin typeface="Open Sans"/>
                <a:ea typeface="Open Sans"/>
                <a:cs typeface="Open Sans"/>
                <a:sym typeface="Open Sans"/>
              </a:rPr>
              <a:t>collaborate</a:t>
            </a:r>
            <a:r>
              <a:rPr lang="en-US">
                <a:solidFill>
                  <a:srgbClr val="676C72"/>
                </a:solidFill>
              </a:rPr>
              <a:t>.</a:t>
            </a:r>
            <a:endParaRPr/>
          </a:p>
        </p:txBody>
      </p:sp>
      <p:sp>
        <p:nvSpPr>
          <p:cNvPr id="195" name="Google Shape;195;p40"/>
          <p:cNvSpPr txBox="1"/>
          <p:nvPr>
            <p:ph type="title"/>
          </p:nvPr>
        </p:nvSpPr>
        <p:spPr>
          <a:xfrm>
            <a:off x="2278700" y="3143550"/>
            <a:ext cx="14542500" cy="1926000"/>
          </a:xfrm>
          <a:prstGeom prst="rect">
            <a:avLst/>
          </a:prstGeom>
        </p:spPr>
        <p:txBody>
          <a:bodyPr anchorCtr="0" anchor="t" bIns="243800" lIns="243800" spcFirstLastPara="1" rIns="243800" wrap="square" tIns="243800">
            <a:spAutoFit/>
          </a:bodyPr>
          <a:lstStyle/>
          <a:p>
            <a:pPr indent="0" lvl="0" marL="0" rtl="0" algn="l">
              <a:spcBef>
                <a:spcPts val="0"/>
              </a:spcBef>
              <a:spcAft>
                <a:spcPts val="0"/>
              </a:spcAft>
              <a:buNone/>
            </a:pPr>
            <a:r>
              <a:rPr lang="en-US"/>
              <a:t>Adapter</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pic>
        <p:nvPicPr>
          <p:cNvPr id="200" name="Google Shape;200;p41"/>
          <p:cNvPicPr preferRelativeResize="0"/>
          <p:nvPr/>
        </p:nvPicPr>
        <p:blipFill>
          <a:blip r:embed="rId3">
            <a:alphaModFix/>
          </a:blip>
          <a:stretch>
            <a:fillRect/>
          </a:stretch>
        </p:blipFill>
        <p:spPr>
          <a:xfrm>
            <a:off x="2057400" y="2807575"/>
            <a:ext cx="16715775" cy="9222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42"/>
          <p:cNvSpPr txBox="1"/>
          <p:nvPr>
            <p:ph type="title"/>
          </p:nvPr>
        </p:nvSpPr>
        <p:spPr>
          <a:xfrm>
            <a:off x="893050" y="1290125"/>
            <a:ext cx="21956100" cy="1926000"/>
          </a:xfrm>
          <a:prstGeom prst="rect">
            <a:avLst/>
          </a:prstGeom>
        </p:spPr>
        <p:txBody>
          <a:bodyPr anchorCtr="0" anchor="t" bIns="243800" lIns="243800" spcFirstLastPara="1" rIns="243800" wrap="square" tIns="243800">
            <a:spAutoFit/>
          </a:bodyPr>
          <a:lstStyle/>
          <a:p>
            <a:pPr indent="0" lvl="0" marL="0" rtl="0" algn="l">
              <a:spcBef>
                <a:spcPts val="0"/>
              </a:spcBef>
              <a:spcAft>
                <a:spcPts val="0"/>
              </a:spcAft>
              <a:buNone/>
            </a:pPr>
            <a:r>
              <a:rPr lang="en-US"/>
              <a:t>Pros &amp; Cons</a:t>
            </a:r>
            <a:endParaRPr/>
          </a:p>
        </p:txBody>
      </p:sp>
      <p:graphicFrame>
        <p:nvGraphicFramePr>
          <p:cNvPr id="206" name="Google Shape;206;p42"/>
          <p:cNvGraphicFramePr/>
          <p:nvPr/>
        </p:nvGraphicFramePr>
        <p:xfrm>
          <a:off x="952500" y="4691100"/>
          <a:ext cx="3000000" cy="3000000"/>
        </p:xfrm>
        <a:graphic>
          <a:graphicData uri="http://schemas.openxmlformats.org/drawingml/2006/table">
            <a:tbl>
              <a:tblPr>
                <a:noFill/>
                <a:tableStyleId>{3844ABD4-8F50-4421-B6F2-BB470BA8E057}</a:tableStyleId>
              </a:tblPr>
              <a:tblGrid>
                <a:gridCol w="11239500"/>
                <a:gridCol w="11239500"/>
              </a:tblGrid>
              <a:tr h="1158225">
                <a:tc>
                  <a:txBody>
                    <a:bodyPr/>
                    <a:lstStyle/>
                    <a:p>
                      <a:pPr indent="0" lvl="0" marL="0" rtl="0" algn="ctr">
                        <a:spcBef>
                          <a:spcPts val="0"/>
                        </a:spcBef>
                        <a:spcAft>
                          <a:spcPts val="0"/>
                        </a:spcAft>
                        <a:buNone/>
                      </a:pPr>
                      <a:r>
                        <a:rPr lang="en-US" sz="5000">
                          <a:solidFill>
                            <a:srgbClr val="6AA84F"/>
                          </a:solidFill>
                          <a:latin typeface="Google Sans"/>
                          <a:ea typeface="Google Sans"/>
                          <a:cs typeface="Google Sans"/>
                          <a:sym typeface="Google Sans"/>
                        </a:rPr>
                        <a:t>Pros</a:t>
                      </a:r>
                      <a:endParaRPr sz="5000">
                        <a:solidFill>
                          <a:srgbClr val="6AA84F"/>
                        </a:solidFill>
                        <a:latin typeface="Google Sans"/>
                        <a:ea typeface="Google Sans"/>
                        <a:cs typeface="Google Sans"/>
                        <a:sym typeface="Google Sans"/>
                      </a:endParaRPr>
                    </a:p>
                  </a:txBody>
                  <a:tcPr marT="91425" marB="91425" marR="91425" marL="91425" anchor="ctr"/>
                </a:tc>
                <a:tc>
                  <a:txBody>
                    <a:bodyPr/>
                    <a:lstStyle/>
                    <a:p>
                      <a:pPr indent="0" lvl="0" marL="0" rtl="0" algn="ctr">
                        <a:spcBef>
                          <a:spcPts val="0"/>
                        </a:spcBef>
                        <a:spcAft>
                          <a:spcPts val="0"/>
                        </a:spcAft>
                        <a:buNone/>
                      </a:pPr>
                      <a:r>
                        <a:rPr lang="en-US" sz="5000">
                          <a:solidFill>
                            <a:srgbClr val="990000"/>
                          </a:solidFill>
                          <a:latin typeface="Google Sans"/>
                          <a:ea typeface="Google Sans"/>
                          <a:cs typeface="Google Sans"/>
                          <a:sym typeface="Google Sans"/>
                        </a:rPr>
                        <a:t>Cons</a:t>
                      </a:r>
                      <a:endParaRPr sz="5000">
                        <a:solidFill>
                          <a:srgbClr val="990000"/>
                        </a:solidFill>
                        <a:latin typeface="Google Sans"/>
                        <a:ea typeface="Google Sans"/>
                        <a:cs typeface="Google Sans"/>
                        <a:sym typeface="Google Sans"/>
                      </a:endParaRPr>
                    </a:p>
                  </a:txBody>
                  <a:tcPr marT="91425" marB="91425" marR="91425" marL="91425" anchor="ctr"/>
                </a:tc>
              </a:tr>
              <a:tr h="1158225">
                <a:tc>
                  <a:txBody>
                    <a:bodyPr/>
                    <a:lstStyle/>
                    <a:p>
                      <a:pPr indent="0" lvl="0" marL="0" rtl="0" algn="ctr">
                        <a:spcBef>
                          <a:spcPts val="0"/>
                        </a:spcBef>
                        <a:spcAft>
                          <a:spcPts val="0"/>
                        </a:spcAft>
                        <a:buNone/>
                      </a:pPr>
                      <a:r>
                        <a:rPr lang="en-US" sz="5000">
                          <a:latin typeface="Google Sans"/>
                          <a:ea typeface="Google Sans"/>
                          <a:cs typeface="Google Sans"/>
                          <a:sym typeface="Google Sans"/>
                        </a:rPr>
                        <a:t>Single Responsibility Principle</a:t>
                      </a:r>
                      <a:endParaRPr sz="5000">
                        <a:latin typeface="Google Sans"/>
                        <a:ea typeface="Google Sans"/>
                        <a:cs typeface="Google Sans"/>
                        <a:sym typeface="Google Sans"/>
                      </a:endParaRPr>
                    </a:p>
                  </a:txBody>
                  <a:tcPr marT="91425" marB="91425" marR="91425" marL="91425" anchor="ctr"/>
                </a:tc>
                <a:tc>
                  <a:txBody>
                    <a:bodyPr/>
                    <a:lstStyle/>
                    <a:p>
                      <a:pPr indent="0" lvl="0" marL="0" rtl="0" algn="ctr">
                        <a:spcBef>
                          <a:spcPts val="0"/>
                        </a:spcBef>
                        <a:spcAft>
                          <a:spcPts val="0"/>
                        </a:spcAft>
                        <a:buNone/>
                      </a:pPr>
                      <a:r>
                        <a:rPr lang="en-US" sz="5000">
                          <a:latin typeface="Google Sans"/>
                          <a:ea typeface="Google Sans"/>
                          <a:cs typeface="Google Sans"/>
                          <a:sym typeface="Google Sans"/>
                        </a:rPr>
                        <a:t>Increase the code complexity</a:t>
                      </a:r>
                      <a:endParaRPr sz="5000">
                        <a:latin typeface="Google Sans"/>
                        <a:ea typeface="Google Sans"/>
                        <a:cs typeface="Google Sans"/>
                        <a:sym typeface="Google Sans"/>
                      </a:endParaRPr>
                    </a:p>
                  </a:txBody>
                  <a:tcPr marT="91425" marB="91425" marR="91425" marL="91425" anchor="ctr"/>
                </a:tc>
              </a:tr>
              <a:tr h="1158225">
                <a:tc>
                  <a:txBody>
                    <a:bodyPr/>
                    <a:lstStyle/>
                    <a:p>
                      <a:pPr indent="0" lvl="0" marL="0" rtl="0" algn="ctr">
                        <a:spcBef>
                          <a:spcPts val="0"/>
                        </a:spcBef>
                        <a:spcAft>
                          <a:spcPts val="0"/>
                        </a:spcAft>
                        <a:buNone/>
                      </a:pPr>
                      <a:r>
                        <a:rPr lang="en-US" sz="5000">
                          <a:latin typeface="Google Sans"/>
                          <a:ea typeface="Google Sans"/>
                          <a:cs typeface="Google Sans"/>
                          <a:sym typeface="Google Sans"/>
                        </a:rPr>
                        <a:t> </a:t>
                      </a:r>
                      <a:r>
                        <a:rPr lang="en-US" sz="5000">
                          <a:latin typeface="Google Sans"/>
                          <a:ea typeface="Google Sans"/>
                          <a:cs typeface="Google Sans"/>
                          <a:sym typeface="Google Sans"/>
                        </a:rPr>
                        <a:t>Open/Closed Principle</a:t>
                      </a:r>
                      <a:endParaRPr sz="5000">
                        <a:latin typeface="Google Sans"/>
                        <a:ea typeface="Google Sans"/>
                        <a:cs typeface="Google Sans"/>
                        <a:sym typeface="Google Sans"/>
                      </a:endParaRPr>
                    </a:p>
                  </a:txBody>
                  <a:tcPr marT="91425" marB="91425" marR="91425" marL="91425" anchor="ctr"/>
                </a:tc>
                <a:tc>
                  <a:txBody>
                    <a:bodyPr/>
                    <a:lstStyle/>
                    <a:p>
                      <a:pPr indent="0" lvl="0" marL="0" rtl="0" algn="ctr">
                        <a:spcBef>
                          <a:spcPts val="0"/>
                        </a:spcBef>
                        <a:spcAft>
                          <a:spcPts val="0"/>
                        </a:spcAft>
                        <a:buNone/>
                      </a:pPr>
                      <a:r>
                        <a:t/>
                      </a:r>
                      <a:endParaRPr sz="5000">
                        <a:latin typeface="Google Sans"/>
                        <a:ea typeface="Google Sans"/>
                        <a:cs typeface="Google Sans"/>
                        <a:sym typeface="Google Sans"/>
                      </a:endParaRPr>
                    </a:p>
                  </a:txBody>
                  <a:tcPr marT="91425" marB="91425" marR="91425" marL="91425" anchor="ct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43"/>
          <p:cNvSpPr txBox="1"/>
          <p:nvPr>
            <p:ph idx="1" type="body"/>
          </p:nvPr>
        </p:nvSpPr>
        <p:spPr>
          <a:xfrm>
            <a:off x="2477575" y="6102575"/>
            <a:ext cx="15843300" cy="2406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b="1" lang="en-US">
                <a:solidFill>
                  <a:srgbClr val="676C72"/>
                </a:solidFill>
                <a:latin typeface="Open Sans"/>
                <a:ea typeface="Open Sans"/>
                <a:cs typeface="Open Sans"/>
                <a:sym typeface="Open Sans"/>
              </a:rPr>
              <a:t>Facade </a:t>
            </a:r>
            <a:r>
              <a:rPr lang="en-US">
                <a:solidFill>
                  <a:srgbClr val="676C72"/>
                </a:solidFill>
              </a:rPr>
              <a:t>is a structural design pattern that provides a </a:t>
            </a:r>
            <a:r>
              <a:rPr b="1" lang="en-US">
                <a:solidFill>
                  <a:srgbClr val="676C72"/>
                </a:solidFill>
                <a:latin typeface="Open Sans"/>
                <a:ea typeface="Open Sans"/>
                <a:cs typeface="Open Sans"/>
                <a:sym typeface="Open Sans"/>
              </a:rPr>
              <a:t>simplified interface </a:t>
            </a:r>
            <a:r>
              <a:rPr lang="en-US">
                <a:solidFill>
                  <a:srgbClr val="676C72"/>
                </a:solidFill>
              </a:rPr>
              <a:t>to a library, a framework, or any other complex set of classes.</a:t>
            </a:r>
            <a:endParaRPr/>
          </a:p>
        </p:txBody>
      </p:sp>
      <p:sp>
        <p:nvSpPr>
          <p:cNvPr id="212" name="Google Shape;212;p43"/>
          <p:cNvSpPr txBox="1"/>
          <p:nvPr>
            <p:ph type="title"/>
          </p:nvPr>
        </p:nvSpPr>
        <p:spPr>
          <a:xfrm>
            <a:off x="2278700" y="3143550"/>
            <a:ext cx="14542500" cy="1926000"/>
          </a:xfrm>
          <a:prstGeom prst="rect">
            <a:avLst/>
          </a:prstGeom>
        </p:spPr>
        <p:txBody>
          <a:bodyPr anchorCtr="0" anchor="t" bIns="243800" lIns="243800" spcFirstLastPara="1" rIns="243800" wrap="square" tIns="243800">
            <a:spAutoFit/>
          </a:bodyPr>
          <a:lstStyle/>
          <a:p>
            <a:pPr indent="0" lvl="0" marL="0" rtl="0" algn="l">
              <a:spcBef>
                <a:spcPts val="0"/>
              </a:spcBef>
              <a:spcAft>
                <a:spcPts val="0"/>
              </a:spcAft>
              <a:buNone/>
            </a:pPr>
            <a:r>
              <a:rPr lang="en-US"/>
              <a:t>Facade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pic>
        <p:nvPicPr>
          <p:cNvPr id="217" name="Google Shape;217;p44"/>
          <p:cNvPicPr preferRelativeResize="0"/>
          <p:nvPr/>
        </p:nvPicPr>
        <p:blipFill>
          <a:blip r:embed="rId3">
            <a:alphaModFix/>
          </a:blip>
          <a:stretch>
            <a:fillRect/>
          </a:stretch>
        </p:blipFill>
        <p:spPr>
          <a:xfrm>
            <a:off x="3200400" y="3252625"/>
            <a:ext cx="13943224" cy="84721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7"/>
          <p:cNvSpPr txBox="1"/>
          <p:nvPr>
            <p:ph idx="1" type="body"/>
          </p:nvPr>
        </p:nvSpPr>
        <p:spPr>
          <a:xfrm>
            <a:off x="1238850" y="3533250"/>
            <a:ext cx="21906300" cy="6649500"/>
          </a:xfrm>
          <a:prstGeom prst="rect">
            <a:avLst/>
          </a:prstGeom>
        </p:spPr>
        <p:txBody>
          <a:bodyPr anchorCtr="0" anchor="t" bIns="91425" lIns="91425" spcFirstLastPara="1" rIns="91425" wrap="square" tIns="91425">
            <a:spAutoFit/>
          </a:bodyPr>
          <a:lstStyle/>
          <a:p>
            <a:pPr indent="-673100" lvl="0" marL="457200" rtl="0" algn="l">
              <a:spcBef>
                <a:spcPts val="0"/>
              </a:spcBef>
              <a:spcAft>
                <a:spcPts val="0"/>
              </a:spcAft>
              <a:buSzPts val="7000"/>
              <a:buChar char="●"/>
            </a:pPr>
            <a:r>
              <a:rPr lang="en-US" sz="7000"/>
              <a:t>What is Design Patterns?</a:t>
            </a:r>
            <a:endParaRPr sz="7000"/>
          </a:p>
          <a:p>
            <a:pPr indent="-673100" lvl="0" marL="457200" rtl="0" algn="l">
              <a:spcBef>
                <a:spcPts val="0"/>
              </a:spcBef>
              <a:spcAft>
                <a:spcPts val="0"/>
              </a:spcAft>
              <a:buSzPts val="7000"/>
              <a:buChar char="●"/>
            </a:pPr>
            <a:r>
              <a:rPr lang="en-US" sz="7000"/>
              <a:t>Design Patterns Classification</a:t>
            </a:r>
            <a:endParaRPr sz="7000"/>
          </a:p>
          <a:p>
            <a:pPr indent="-673100" lvl="0" marL="457200" rtl="0" algn="l">
              <a:spcBef>
                <a:spcPts val="0"/>
              </a:spcBef>
              <a:spcAft>
                <a:spcPts val="0"/>
              </a:spcAft>
              <a:buSzPts val="7000"/>
              <a:buChar char="●"/>
            </a:pPr>
            <a:r>
              <a:rPr lang="en-US" sz="7000"/>
              <a:t>Pros and Cons</a:t>
            </a:r>
            <a:endParaRPr sz="7000"/>
          </a:p>
          <a:p>
            <a:pPr indent="-673100" lvl="0" marL="457200" rtl="0" algn="l">
              <a:spcBef>
                <a:spcPts val="0"/>
              </a:spcBef>
              <a:spcAft>
                <a:spcPts val="0"/>
              </a:spcAft>
              <a:buSzPts val="7000"/>
              <a:buChar char="●"/>
            </a:pPr>
            <a:r>
              <a:rPr lang="en-US" sz="7000"/>
              <a:t>Singleton</a:t>
            </a:r>
            <a:endParaRPr sz="7000"/>
          </a:p>
          <a:p>
            <a:pPr indent="-673100" lvl="0" marL="457200" rtl="0" algn="l">
              <a:spcBef>
                <a:spcPts val="0"/>
              </a:spcBef>
              <a:spcAft>
                <a:spcPts val="0"/>
              </a:spcAft>
              <a:buSzPts val="7000"/>
              <a:buChar char="●"/>
            </a:pPr>
            <a:r>
              <a:rPr lang="en-US" sz="7000"/>
              <a:t>Adapter</a:t>
            </a:r>
            <a:endParaRPr sz="7000"/>
          </a:p>
          <a:p>
            <a:pPr indent="-673100" lvl="0" marL="457200" rtl="0" algn="l">
              <a:spcBef>
                <a:spcPts val="0"/>
              </a:spcBef>
              <a:spcAft>
                <a:spcPts val="0"/>
              </a:spcAft>
              <a:buSzPts val="7000"/>
              <a:buChar char="●"/>
            </a:pPr>
            <a:r>
              <a:rPr lang="en-US" sz="7000"/>
              <a:t>Facade</a:t>
            </a:r>
            <a:endParaRPr sz="7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45"/>
          <p:cNvSpPr txBox="1"/>
          <p:nvPr>
            <p:ph type="title"/>
          </p:nvPr>
        </p:nvSpPr>
        <p:spPr>
          <a:xfrm>
            <a:off x="893050" y="1290125"/>
            <a:ext cx="21956100" cy="1926000"/>
          </a:xfrm>
          <a:prstGeom prst="rect">
            <a:avLst/>
          </a:prstGeom>
        </p:spPr>
        <p:txBody>
          <a:bodyPr anchorCtr="0" anchor="t" bIns="243800" lIns="243800" spcFirstLastPara="1" rIns="243800" wrap="square" tIns="243800">
            <a:spAutoFit/>
          </a:bodyPr>
          <a:lstStyle/>
          <a:p>
            <a:pPr indent="0" lvl="0" marL="0" rtl="0" algn="l">
              <a:spcBef>
                <a:spcPts val="0"/>
              </a:spcBef>
              <a:spcAft>
                <a:spcPts val="0"/>
              </a:spcAft>
              <a:buNone/>
            </a:pPr>
            <a:r>
              <a:rPr lang="en-US"/>
              <a:t>Pros &amp; Cons</a:t>
            </a:r>
            <a:endParaRPr/>
          </a:p>
        </p:txBody>
      </p:sp>
      <p:graphicFrame>
        <p:nvGraphicFramePr>
          <p:cNvPr id="223" name="Google Shape;223;p45"/>
          <p:cNvGraphicFramePr/>
          <p:nvPr/>
        </p:nvGraphicFramePr>
        <p:xfrm>
          <a:off x="1095375" y="5148300"/>
          <a:ext cx="3000000" cy="3000000"/>
        </p:xfrm>
        <a:graphic>
          <a:graphicData uri="http://schemas.openxmlformats.org/drawingml/2006/table">
            <a:tbl>
              <a:tblPr>
                <a:noFill/>
                <a:tableStyleId>{3844ABD4-8F50-4421-B6F2-BB470BA8E057}</a:tableStyleId>
              </a:tblPr>
              <a:tblGrid>
                <a:gridCol w="11239500"/>
                <a:gridCol w="11239500"/>
              </a:tblGrid>
              <a:tr h="1158225">
                <a:tc>
                  <a:txBody>
                    <a:bodyPr/>
                    <a:lstStyle/>
                    <a:p>
                      <a:pPr indent="0" lvl="0" marL="0" rtl="0" algn="ctr">
                        <a:spcBef>
                          <a:spcPts val="0"/>
                        </a:spcBef>
                        <a:spcAft>
                          <a:spcPts val="0"/>
                        </a:spcAft>
                        <a:buNone/>
                      </a:pPr>
                      <a:r>
                        <a:rPr lang="en-US" sz="5000">
                          <a:solidFill>
                            <a:srgbClr val="6AA84F"/>
                          </a:solidFill>
                          <a:latin typeface="Google Sans"/>
                          <a:ea typeface="Google Sans"/>
                          <a:cs typeface="Google Sans"/>
                          <a:sym typeface="Google Sans"/>
                        </a:rPr>
                        <a:t>Pros</a:t>
                      </a:r>
                      <a:endParaRPr sz="5000">
                        <a:solidFill>
                          <a:srgbClr val="6AA84F"/>
                        </a:solidFill>
                        <a:latin typeface="Google Sans"/>
                        <a:ea typeface="Google Sans"/>
                        <a:cs typeface="Google Sans"/>
                        <a:sym typeface="Google Sans"/>
                      </a:endParaRPr>
                    </a:p>
                  </a:txBody>
                  <a:tcPr marT="91425" marB="91425" marR="91425" marL="91425" anchor="ctr"/>
                </a:tc>
                <a:tc>
                  <a:txBody>
                    <a:bodyPr/>
                    <a:lstStyle/>
                    <a:p>
                      <a:pPr indent="0" lvl="0" marL="0" rtl="0" algn="ctr">
                        <a:spcBef>
                          <a:spcPts val="0"/>
                        </a:spcBef>
                        <a:spcAft>
                          <a:spcPts val="0"/>
                        </a:spcAft>
                        <a:buNone/>
                      </a:pPr>
                      <a:r>
                        <a:rPr lang="en-US" sz="5000">
                          <a:solidFill>
                            <a:srgbClr val="990000"/>
                          </a:solidFill>
                          <a:latin typeface="Google Sans"/>
                          <a:ea typeface="Google Sans"/>
                          <a:cs typeface="Google Sans"/>
                          <a:sym typeface="Google Sans"/>
                        </a:rPr>
                        <a:t>Cons</a:t>
                      </a:r>
                      <a:endParaRPr sz="5000">
                        <a:solidFill>
                          <a:srgbClr val="990000"/>
                        </a:solidFill>
                        <a:latin typeface="Google Sans"/>
                        <a:ea typeface="Google Sans"/>
                        <a:cs typeface="Google Sans"/>
                        <a:sym typeface="Google Sans"/>
                      </a:endParaRPr>
                    </a:p>
                  </a:txBody>
                  <a:tcPr marT="91425" marB="91425" marR="91425" marL="91425" anchor="ctr"/>
                </a:tc>
              </a:tr>
              <a:tr h="1158225">
                <a:tc>
                  <a:txBody>
                    <a:bodyPr/>
                    <a:lstStyle/>
                    <a:p>
                      <a:pPr indent="0" lvl="0" marL="0" rtl="0" algn="ctr">
                        <a:spcBef>
                          <a:spcPts val="0"/>
                        </a:spcBef>
                        <a:spcAft>
                          <a:spcPts val="0"/>
                        </a:spcAft>
                        <a:buNone/>
                      </a:pPr>
                      <a:r>
                        <a:rPr lang="en-US" sz="5000">
                          <a:latin typeface="Google Sans"/>
                          <a:ea typeface="Google Sans"/>
                          <a:cs typeface="Google Sans"/>
                          <a:sym typeface="Google Sans"/>
                        </a:rPr>
                        <a:t>You can isolate your code from the complexity of a subsystem</a:t>
                      </a:r>
                      <a:endParaRPr sz="5000">
                        <a:latin typeface="Google Sans"/>
                        <a:ea typeface="Google Sans"/>
                        <a:cs typeface="Google Sans"/>
                        <a:sym typeface="Google Sans"/>
                      </a:endParaRPr>
                    </a:p>
                  </a:txBody>
                  <a:tcPr marT="91425" marB="91425" marR="91425" marL="91425" anchor="ctr"/>
                </a:tc>
                <a:tc>
                  <a:txBody>
                    <a:bodyPr/>
                    <a:lstStyle/>
                    <a:p>
                      <a:pPr indent="0" lvl="0" marL="0" rtl="0" algn="ctr">
                        <a:spcBef>
                          <a:spcPts val="0"/>
                        </a:spcBef>
                        <a:spcAft>
                          <a:spcPts val="0"/>
                        </a:spcAft>
                        <a:buNone/>
                      </a:pPr>
                      <a:r>
                        <a:rPr lang="en-US" sz="5000">
                          <a:latin typeface="Google Sans"/>
                          <a:ea typeface="Google Sans"/>
                          <a:cs typeface="Google Sans"/>
                          <a:sym typeface="Google Sans"/>
                        </a:rPr>
                        <a:t>A facade can become a </a:t>
                      </a:r>
                      <a:r>
                        <a:rPr b="1" lang="en-US" sz="5000">
                          <a:latin typeface="Google Sans"/>
                          <a:ea typeface="Google Sans"/>
                          <a:cs typeface="Google Sans"/>
                          <a:sym typeface="Google Sans"/>
                        </a:rPr>
                        <a:t>god </a:t>
                      </a:r>
                      <a:r>
                        <a:rPr lang="en-US" sz="5000">
                          <a:latin typeface="Google Sans"/>
                          <a:ea typeface="Google Sans"/>
                          <a:cs typeface="Google Sans"/>
                          <a:sym typeface="Google Sans"/>
                        </a:rPr>
                        <a:t>object coupled to all classes of an app.</a:t>
                      </a:r>
                      <a:endParaRPr sz="5000">
                        <a:latin typeface="Google Sans"/>
                        <a:ea typeface="Google Sans"/>
                        <a:cs typeface="Google Sans"/>
                        <a:sym typeface="Google Sans"/>
                      </a:endParaRPr>
                    </a:p>
                  </a:txBody>
                  <a:tcPr marT="91425" marB="91425" marR="91425" marL="91425" anchor="ct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46"/>
          <p:cNvSpPr txBox="1"/>
          <p:nvPr/>
        </p:nvSpPr>
        <p:spPr>
          <a:xfrm>
            <a:off x="1600200" y="5996100"/>
            <a:ext cx="21545700" cy="1723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10000">
                <a:latin typeface="Open Sans"/>
                <a:ea typeface="Open Sans"/>
                <a:cs typeface="Open Sans"/>
                <a:sym typeface="Open Sans"/>
              </a:rPr>
              <a:t>Thank you for your participation </a:t>
            </a:r>
            <a:endParaRPr b="1" sz="10000">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8"/>
          <p:cNvSpPr txBox="1"/>
          <p:nvPr>
            <p:ph idx="1" type="body"/>
          </p:nvPr>
        </p:nvSpPr>
        <p:spPr>
          <a:xfrm>
            <a:off x="571500" y="3591925"/>
            <a:ext cx="10364400" cy="8015700"/>
          </a:xfrm>
          <a:prstGeom prst="rect">
            <a:avLst/>
          </a:prstGeom>
        </p:spPr>
        <p:txBody>
          <a:bodyPr anchorCtr="0" anchor="t" bIns="91425" lIns="91425" spcFirstLastPara="1" rIns="91425" wrap="square" tIns="91425">
            <a:spAutoFit/>
          </a:bodyPr>
          <a:lstStyle/>
          <a:p>
            <a:pPr indent="457200" lvl="0" marL="0" rtl="0" algn="l">
              <a:spcBef>
                <a:spcPts val="0"/>
              </a:spcBef>
              <a:spcAft>
                <a:spcPts val="0"/>
              </a:spcAft>
              <a:buNone/>
            </a:pPr>
            <a:r>
              <a:rPr lang="en-US" sz="4206"/>
              <a:t>In 1994, four authors </a:t>
            </a:r>
            <a:r>
              <a:rPr b="1" lang="en-US" sz="4206">
                <a:latin typeface="Open Sans"/>
                <a:ea typeface="Open Sans"/>
                <a:cs typeface="Open Sans"/>
                <a:sym typeface="Open Sans"/>
              </a:rPr>
              <a:t>Erich Gamma</a:t>
            </a:r>
            <a:r>
              <a:rPr lang="en-US" sz="4206"/>
              <a:t>, </a:t>
            </a:r>
            <a:r>
              <a:rPr b="1" lang="en-US" sz="4206">
                <a:latin typeface="Open Sans"/>
                <a:ea typeface="Open Sans"/>
                <a:cs typeface="Open Sans"/>
                <a:sym typeface="Open Sans"/>
              </a:rPr>
              <a:t>Richard Helm</a:t>
            </a:r>
            <a:r>
              <a:rPr lang="en-US" sz="4206"/>
              <a:t>, </a:t>
            </a:r>
            <a:r>
              <a:rPr b="1" lang="en-US" sz="4206">
                <a:latin typeface="Open Sans"/>
                <a:ea typeface="Open Sans"/>
                <a:cs typeface="Open Sans"/>
                <a:sym typeface="Open Sans"/>
              </a:rPr>
              <a:t>Ralph Johnson</a:t>
            </a:r>
            <a:r>
              <a:rPr lang="en-US" sz="4206"/>
              <a:t> and </a:t>
            </a:r>
            <a:r>
              <a:rPr b="1" lang="en-US" sz="4206">
                <a:latin typeface="Open Sans"/>
                <a:ea typeface="Open Sans"/>
                <a:cs typeface="Open Sans"/>
                <a:sym typeface="Open Sans"/>
              </a:rPr>
              <a:t>John Vlissides</a:t>
            </a:r>
            <a:r>
              <a:rPr lang="en-US" sz="4206"/>
              <a:t> published a book titled </a:t>
            </a:r>
            <a:r>
              <a:rPr b="1" lang="en-US" sz="4206">
                <a:latin typeface="Open Sans"/>
                <a:ea typeface="Open Sans"/>
                <a:cs typeface="Open Sans"/>
                <a:sym typeface="Open Sans"/>
              </a:rPr>
              <a:t>Design Patterns - Elements of Reusable Object-Oriented Software</a:t>
            </a:r>
            <a:r>
              <a:rPr lang="en-US" sz="4206"/>
              <a:t> which initiated the concept of Design Pattern in Software development.</a:t>
            </a:r>
            <a:endParaRPr sz="4206"/>
          </a:p>
          <a:p>
            <a:pPr indent="0" lvl="0" marL="0" rtl="0" algn="l">
              <a:spcBef>
                <a:spcPts val="0"/>
              </a:spcBef>
              <a:spcAft>
                <a:spcPts val="0"/>
              </a:spcAft>
              <a:buNone/>
            </a:pPr>
            <a:r>
              <a:t/>
            </a:r>
            <a:endParaRPr sz="4206"/>
          </a:p>
          <a:p>
            <a:pPr indent="457200" lvl="0" marL="0" rtl="0" algn="l">
              <a:spcBef>
                <a:spcPts val="0"/>
              </a:spcBef>
              <a:spcAft>
                <a:spcPts val="0"/>
              </a:spcAft>
              <a:buNone/>
            </a:pPr>
            <a:r>
              <a:rPr lang="en-US" sz="4206"/>
              <a:t>These authors are collectively known as </a:t>
            </a:r>
            <a:r>
              <a:rPr b="1" lang="en-US" sz="4206">
                <a:latin typeface="Open Sans"/>
                <a:ea typeface="Open Sans"/>
                <a:cs typeface="Open Sans"/>
                <a:sym typeface="Open Sans"/>
              </a:rPr>
              <a:t>Gang of Four (GOF)</a:t>
            </a:r>
            <a:endParaRPr sz="4206"/>
          </a:p>
          <a:p>
            <a:pPr indent="0" lvl="0" marL="0" rtl="0" algn="l">
              <a:spcBef>
                <a:spcPts val="0"/>
              </a:spcBef>
              <a:spcAft>
                <a:spcPts val="0"/>
              </a:spcAft>
              <a:buNone/>
            </a:pPr>
            <a:r>
              <a:t/>
            </a:r>
            <a:endParaRPr sz="4100"/>
          </a:p>
          <a:p>
            <a:pPr indent="0" lvl="0" marL="0" rtl="0" algn="l">
              <a:lnSpc>
                <a:spcPct val="100000"/>
              </a:lnSpc>
              <a:spcBef>
                <a:spcPts val="0"/>
              </a:spcBef>
              <a:spcAft>
                <a:spcPts val="0"/>
              </a:spcAft>
              <a:buNone/>
            </a:pPr>
            <a:r>
              <a:t/>
            </a:r>
            <a:endParaRPr sz="4900"/>
          </a:p>
        </p:txBody>
      </p:sp>
      <p:sp>
        <p:nvSpPr>
          <p:cNvPr id="124" name="Google Shape;124;p28"/>
          <p:cNvSpPr txBox="1"/>
          <p:nvPr>
            <p:ph type="title"/>
          </p:nvPr>
        </p:nvSpPr>
        <p:spPr>
          <a:xfrm>
            <a:off x="571500" y="1290125"/>
            <a:ext cx="9786600" cy="1926000"/>
          </a:xfrm>
          <a:prstGeom prst="rect">
            <a:avLst/>
          </a:prstGeom>
        </p:spPr>
        <p:txBody>
          <a:bodyPr anchorCtr="0" anchor="t" bIns="243800" lIns="243800" spcFirstLastPara="1" rIns="243800" wrap="square" tIns="243800">
            <a:spAutoFit/>
          </a:bodyPr>
          <a:lstStyle/>
          <a:p>
            <a:pPr indent="0" lvl="0" marL="0" rtl="0" algn="l">
              <a:spcBef>
                <a:spcPts val="0"/>
              </a:spcBef>
              <a:spcAft>
                <a:spcPts val="0"/>
              </a:spcAft>
              <a:buNone/>
            </a:pPr>
            <a:r>
              <a:rPr lang="en-US"/>
              <a:t>Gang of Four</a:t>
            </a:r>
            <a:endParaRPr/>
          </a:p>
        </p:txBody>
      </p:sp>
      <p:pic>
        <p:nvPicPr>
          <p:cNvPr id="125" name="Google Shape;125;p28"/>
          <p:cNvPicPr preferRelativeResize="0"/>
          <p:nvPr/>
        </p:nvPicPr>
        <p:blipFill>
          <a:blip r:embed="rId3">
            <a:alphaModFix/>
          </a:blip>
          <a:stretch>
            <a:fillRect/>
          </a:stretch>
        </p:blipFill>
        <p:spPr>
          <a:xfrm>
            <a:off x="12287250" y="0"/>
            <a:ext cx="12096750" cy="137160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9"/>
          <p:cNvSpPr txBox="1"/>
          <p:nvPr>
            <p:ph type="title"/>
          </p:nvPr>
        </p:nvSpPr>
        <p:spPr>
          <a:xfrm>
            <a:off x="2278700" y="3143550"/>
            <a:ext cx="14542500" cy="1926000"/>
          </a:xfrm>
          <a:prstGeom prst="rect">
            <a:avLst/>
          </a:prstGeom>
        </p:spPr>
        <p:txBody>
          <a:bodyPr anchorCtr="0" anchor="t" bIns="243800" lIns="243800" spcFirstLastPara="1" rIns="243800" wrap="square" tIns="243800">
            <a:spAutoFit/>
          </a:bodyPr>
          <a:lstStyle/>
          <a:p>
            <a:pPr indent="0" lvl="0" marL="0" rtl="0" algn="l">
              <a:spcBef>
                <a:spcPts val="0"/>
              </a:spcBef>
              <a:spcAft>
                <a:spcPts val="0"/>
              </a:spcAft>
              <a:buNone/>
            </a:pPr>
            <a:r>
              <a:rPr lang="en-US"/>
              <a:t>Design Pattern</a:t>
            </a:r>
            <a:endParaRPr/>
          </a:p>
        </p:txBody>
      </p:sp>
      <p:sp>
        <p:nvSpPr>
          <p:cNvPr id="131" name="Google Shape;131;p29"/>
          <p:cNvSpPr txBox="1"/>
          <p:nvPr>
            <p:ph idx="2" type="body"/>
          </p:nvPr>
        </p:nvSpPr>
        <p:spPr>
          <a:xfrm>
            <a:off x="2477575" y="6102575"/>
            <a:ext cx="15843300" cy="3147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a:t>Design patterns are typical </a:t>
            </a:r>
            <a:r>
              <a:rPr b="1" lang="en-US">
                <a:latin typeface="Open Sans"/>
                <a:ea typeface="Open Sans"/>
                <a:cs typeface="Open Sans"/>
                <a:sym typeface="Open Sans"/>
              </a:rPr>
              <a:t>solutions </a:t>
            </a:r>
            <a:r>
              <a:rPr lang="en-US"/>
              <a:t>to commonly occurring problems in software design. They are like </a:t>
            </a:r>
            <a:r>
              <a:rPr b="1" lang="en-US">
                <a:latin typeface="Open Sans"/>
                <a:ea typeface="Open Sans"/>
                <a:cs typeface="Open Sans"/>
                <a:sym typeface="Open Sans"/>
              </a:rPr>
              <a:t>pre-made</a:t>
            </a:r>
            <a:r>
              <a:rPr lang="en-US"/>
              <a:t> </a:t>
            </a:r>
            <a:r>
              <a:rPr b="1" lang="en-US">
                <a:latin typeface="Open Sans"/>
                <a:ea typeface="Open Sans"/>
                <a:cs typeface="Open Sans"/>
                <a:sym typeface="Open Sans"/>
              </a:rPr>
              <a:t>blueprints </a:t>
            </a:r>
            <a:r>
              <a:rPr lang="en-US"/>
              <a:t>that you can customize to solve a recurring design problem in your code.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30"/>
          <p:cNvSpPr txBox="1"/>
          <p:nvPr/>
        </p:nvSpPr>
        <p:spPr>
          <a:xfrm>
            <a:off x="1885950" y="1485900"/>
            <a:ext cx="21317100" cy="9201300"/>
          </a:xfrm>
          <a:prstGeom prst="rect">
            <a:avLst/>
          </a:prstGeom>
          <a:noFill/>
          <a:ln>
            <a:noFill/>
          </a:ln>
        </p:spPr>
        <p:txBody>
          <a:bodyPr anchorCtr="0" anchor="ctr" bIns="91425" lIns="91425" spcFirstLastPara="1" rIns="91425" wrap="square" tIns="91425">
            <a:noAutofit/>
          </a:bodyPr>
          <a:lstStyle/>
          <a:p>
            <a:pPr indent="457200" lvl="0" marL="10972800" rtl="0" algn="l">
              <a:spcBef>
                <a:spcPts val="0"/>
              </a:spcBef>
              <a:spcAft>
                <a:spcPts val="0"/>
              </a:spcAft>
              <a:buNone/>
            </a:pPr>
            <a:r>
              <a:rPr lang="en-US" sz="12000">
                <a:solidFill>
                  <a:srgbClr val="E24A32"/>
                </a:solidFill>
                <a:latin typeface="Open Sans Light"/>
                <a:ea typeface="Open Sans Light"/>
                <a:cs typeface="Open Sans Light"/>
                <a:sym typeface="Open Sans Light"/>
              </a:rPr>
              <a:t>Why?</a:t>
            </a:r>
            <a:endParaRPr sz="12000">
              <a:solidFill>
                <a:srgbClr val="E24A32"/>
              </a:solidFill>
              <a:latin typeface="Open Sans Light"/>
              <a:ea typeface="Open Sans Light"/>
              <a:cs typeface="Open Sans Light"/>
              <a:sym typeface="Open Sans Light"/>
            </a:endParaRPr>
          </a:p>
        </p:txBody>
      </p:sp>
      <p:pic>
        <p:nvPicPr>
          <p:cNvPr id="137" name="Google Shape;137;p30"/>
          <p:cNvPicPr preferRelativeResize="0"/>
          <p:nvPr/>
        </p:nvPicPr>
        <p:blipFill>
          <a:blip r:embed="rId3">
            <a:alphaModFix/>
          </a:blip>
          <a:stretch>
            <a:fillRect/>
          </a:stretch>
        </p:blipFill>
        <p:spPr>
          <a:xfrm>
            <a:off x="1008375" y="1652350"/>
            <a:ext cx="9201300" cy="9201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31"/>
          <p:cNvSpPr txBox="1"/>
          <p:nvPr>
            <p:ph type="title"/>
          </p:nvPr>
        </p:nvSpPr>
        <p:spPr>
          <a:xfrm>
            <a:off x="893050" y="1290125"/>
            <a:ext cx="21956100" cy="1926000"/>
          </a:xfrm>
          <a:prstGeom prst="rect">
            <a:avLst/>
          </a:prstGeom>
        </p:spPr>
        <p:txBody>
          <a:bodyPr anchorCtr="0" anchor="t" bIns="243800" lIns="243800" spcFirstLastPara="1" rIns="243800" wrap="square" tIns="243800">
            <a:spAutoFit/>
          </a:bodyPr>
          <a:lstStyle/>
          <a:p>
            <a:pPr indent="0" lvl="0" marL="0" rtl="0" algn="l">
              <a:spcBef>
                <a:spcPts val="0"/>
              </a:spcBef>
              <a:spcAft>
                <a:spcPts val="0"/>
              </a:spcAft>
              <a:buNone/>
            </a:pPr>
            <a:r>
              <a:rPr lang="en-US"/>
              <a:t>Pros &amp; Cons</a:t>
            </a:r>
            <a:endParaRPr/>
          </a:p>
        </p:txBody>
      </p:sp>
      <p:graphicFrame>
        <p:nvGraphicFramePr>
          <p:cNvPr id="143" name="Google Shape;143;p31"/>
          <p:cNvGraphicFramePr/>
          <p:nvPr/>
        </p:nvGraphicFramePr>
        <p:xfrm>
          <a:off x="952500" y="3862425"/>
          <a:ext cx="3000000" cy="3000000"/>
        </p:xfrm>
        <a:graphic>
          <a:graphicData uri="http://schemas.openxmlformats.org/drawingml/2006/table">
            <a:tbl>
              <a:tblPr>
                <a:noFill/>
                <a:tableStyleId>{3844ABD4-8F50-4421-B6F2-BB470BA8E057}</a:tableStyleId>
              </a:tblPr>
              <a:tblGrid>
                <a:gridCol w="11239500"/>
                <a:gridCol w="11239500"/>
              </a:tblGrid>
              <a:tr h="1158225">
                <a:tc>
                  <a:txBody>
                    <a:bodyPr/>
                    <a:lstStyle/>
                    <a:p>
                      <a:pPr indent="0" lvl="0" marL="0" rtl="0" algn="ctr">
                        <a:spcBef>
                          <a:spcPts val="0"/>
                        </a:spcBef>
                        <a:spcAft>
                          <a:spcPts val="0"/>
                        </a:spcAft>
                        <a:buNone/>
                      </a:pPr>
                      <a:r>
                        <a:rPr lang="en-US" sz="5000">
                          <a:solidFill>
                            <a:srgbClr val="6AA84F"/>
                          </a:solidFill>
                          <a:latin typeface="Google Sans"/>
                          <a:ea typeface="Google Sans"/>
                          <a:cs typeface="Google Sans"/>
                          <a:sym typeface="Google Sans"/>
                        </a:rPr>
                        <a:t>Pros</a:t>
                      </a:r>
                      <a:endParaRPr sz="5000">
                        <a:solidFill>
                          <a:srgbClr val="6AA84F"/>
                        </a:solidFill>
                        <a:latin typeface="Google Sans"/>
                        <a:ea typeface="Google Sans"/>
                        <a:cs typeface="Google Sans"/>
                        <a:sym typeface="Google Sans"/>
                      </a:endParaRPr>
                    </a:p>
                  </a:txBody>
                  <a:tcPr marT="91425" marB="91425" marR="91425" marL="91425" anchor="ctr"/>
                </a:tc>
                <a:tc>
                  <a:txBody>
                    <a:bodyPr/>
                    <a:lstStyle/>
                    <a:p>
                      <a:pPr indent="0" lvl="0" marL="0" rtl="0" algn="ctr">
                        <a:spcBef>
                          <a:spcPts val="0"/>
                        </a:spcBef>
                        <a:spcAft>
                          <a:spcPts val="0"/>
                        </a:spcAft>
                        <a:buNone/>
                      </a:pPr>
                      <a:r>
                        <a:rPr lang="en-US" sz="5000">
                          <a:solidFill>
                            <a:srgbClr val="990000"/>
                          </a:solidFill>
                          <a:latin typeface="Google Sans"/>
                          <a:ea typeface="Google Sans"/>
                          <a:cs typeface="Google Sans"/>
                          <a:sym typeface="Google Sans"/>
                        </a:rPr>
                        <a:t>Cons</a:t>
                      </a:r>
                      <a:endParaRPr sz="5000">
                        <a:solidFill>
                          <a:srgbClr val="990000"/>
                        </a:solidFill>
                        <a:latin typeface="Google Sans"/>
                        <a:ea typeface="Google Sans"/>
                        <a:cs typeface="Google Sans"/>
                        <a:sym typeface="Google Sans"/>
                      </a:endParaRPr>
                    </a:p>
                  </a:txBody>
                  <a:tcPr marT="91425" marB="91425" marR="91425" marL="91425" anchor="ctr"/>
                </a:tc>
              </a:tr>
              <a:tr h="1158225">
                <a:tc>
                  <a:txBody>
                    <a:bodyPr/>
                    <a:lstStyle/>
                    <a:p>
                      <a:pPr indent="0" lvl="0" marL="0" rtl="0" algn="ctr">
                        <a:spcBef>
                          <a:spcPts val="0"/>
                        </a:spcBef>
                        <a:spcAft>
                          <a:spcPts val="0"/>
                        </a:spcAft>
                        <a:buNone/>
                      </a:pPr>
                      <a:r>
                        <a:rPr lang="en-US" sz="5000">
                          <a:latin typeface="Google Sans"/>
                          <a:ea typeface="Google Sans"/>
                          <a:cs typeface="Google Sans"/>
                          <a:sym typeface="Google Sans"/>
                        </a:rPr>
                        <a:t>Improves the code for writing in a more object-oriented way</a:t>
                      </a:r>
                      <a:endParaRPr sz="5000">
                        <a:latin typeface="Google Sans"/>
                        <a:ea typeface="Google Sans"/>
                        <a:cs typeface="Google Sans"/>
                        <a:sym typeface="Google Sans"/>
                      </a:endParaRPr>
                    </a:p>
                  </a:txBody>
                  <a:tcPr marT="91425" marB="91425" marR="91425" marL="91425" anchor="ctr"/>
                </a:tc>
                <a:tc>
                  <a:txBody>
                    <a:bodyPr/>
                    <a:lstStyle/>
                    <a:p>
                      <a:pPr indent="0" lvl="0" marL="0" rtl="0" algn="ctr">
                        <a:spcBef>
                          <a:spcPts val="0"/>
                        </a:spcBef>
                        <a:spcAft>
                          <a:spcPts val="0"/>
                        </a:spcAft>
                        <a:buNone/>
                      </a:pPr>
                      <a:r>
                        <a:rPr lang="en-US" sz="5000">
                          <a:latin typeface="Google Sans"/>
                          <a:ea typeface="Google Sans"/>
                          <a:cs typeface="Google Sans"/>
                          <a:sym typeface="Google Sans"/>
                        </a:rPr>
                        <a:t>Difficult for beginner</a:t>
                      </a:r>
                      <a:endParaRPr sz="5000">
                        <a:latin typeface="Google Sans"/>
                        <a:ea typeface="Google Sans"/>
                        <a:cs typeface="Google Sans"/>
                        <a:sym typeface="Google Sans"/>
                      </a:endParaRPr>
                    </a:p>
                  </a:txBody>
                  <a:tcPr marT="91425" marB="91425" marR="91425" marL="91425" anchor="ctr"/>
                </a:tc>
              </a:tr>
              <a:tr h="1158225">
                <a:tc>
                  <a:txBody>
                    <a:bodyPr/>
                    <a:lstStyle/>
                    <a:p>
                      <a:pPr indent="0" lvl="0" marL="0" rtl="0" algn="ctr">
                        <a:spcBef>
                          <a:spcPts val="0"/>
                        </a:spcBef>
                        <a:spcAft>
                          <a:spcPts val="0"/>
                        </a:spcAft>
                        <a:buNone/>
                      </a:pPr>
                      <a:r>
                        <a:rPr lang="en-US" sz="5000">
                          <a:latin typeface="Google Sans"/>
                          <a:ea typeface="Google Sans"/>
                          <a:cs typeface="Google Sans"/>
                          <a:sym typeface="Google Sans"/>
                        </a:rPr>
                        <a:t>Speed-up with a well designed principles</a:t>
                      </a:r>
                      <a:endParaRPr sz="5000">
                        <a:latin typeface="Google Sans"/>
                        <a:ea typeface="Google Sans"/>
                        <a:cs typeface="Google Sans"/>
                        <a:sym typeface="Google Sans"/>
                      </a:endParaRPr>
                    </a:p>
                  </a:txBody>
                  <a:tcPr marT="91425" marB="91425" marR="91425" marL="91425" anchor="ctr"/>
                </a:tc>
                <a:tc>
                  <a:txBody>
                    <a:bodyPr/>
                    <a:lstStyle/>
                    <a:p>
                      <a:pPr indent="0" lvl="0" marL="0" rtl="0" algn="ctr">
                        <a:spcBef>
                          <a:spcPts val="0"/>
                        </a:spcBef>
                        <a:spcAft>
                          <a:spcPts val="0"/>
                        </a:spcAft>
                        <a:buNone/>
                      </a:pPr>
                      <a:r>
                        <a:rPr lang="en-US" sz="5000">
                          <a:latin typeface="Google Sans"/>
                          <a:ea typeface="Google Sans"/>
                          <a:cs typeface="Google Sans"/>
                          <a:sym typeface="Google Sans"/>
                        </a:rPr>
                        <a:t>The code could be very complex</a:t>
                      </a:r>
                      <a:endParaRPr sz="5000">
                        <a:latin typeface="Google Sans"/>
                        <a:ea typeface="Google Sans"/>
                        <a:cs typeface="Google Sans"/>
                        <a:sym typeface="Google Sans"/>
                      </a:endParaRPr>
                    </a:p>
                  </a:txBody>
                  <a:tcPr marT="91425" marB="91425" marR="91425" marL="91425" anchor="ctr"/>
                </a:tc>
              </a:tr>
              <a:tr h="1158225">
                <a:tc>
                  <a:txBody>
                    <a:bodyPr/>
                    <a:lstStyle/>
                    <a:p>
                      <a:pPr indent="0" lvl="0" marL="0" rtl="0" algn="ctr">
                        <a:spcBef>
                          <a:spcPts val="0"/>
                        </a:spcBef>
                        <a:spcAft>
                          <a:spcPts val="0"/>
                        </a:spcAft>
                        <a:buNone/>
                      </a:pPr>
                      <a:r>
                        <a:rPr lang="en-US" sz="5000">
                          <a:latin typeface="Google Sans"/>
                          <a:ea typeface="Google Sans"/>
                          <a:cs typeface="Google Sans"/>
                          <a:sym typeface="Google Sans"/>
                        </a:rPr>
                        <a:t>Clear separation of modules and loosely coupled system</a:t>
                      </a:r>
                      <a:endParaRPr sz="5000">
                        <a:latin typeface="Google Sans"/>
                        <a:ea typeface="Google Sans"/>
                        <a:cs typeface="Google Sans"/>
                        <a:sym typeface="Google Sans"/>
                      </a:endParaRPr>
                    </a:p>
                  </a:txBody>
                  <a:tcPr marT="91425" marB="91425" marR="91425" marL="91425" anchor="ctr"/>
                </a:tc>
                <a:tc>
                  <a:txBody>
                    <a:bodyPr/>
                    <a:lstStyle/>
                    <a:p>
                      <a:pPr indent="0" lvl="0" marL="0" rtl="0" algn="ctr">
                        <a:spcBef>
                          <a:spcPts val="0"/>
                        </a:spcBef>
                        <a:spcAft>
                          <a:spcPts val="0"/>
                        </a:spcAft>
                        <a:buNone/>
                      </a:pPr>
                      <a:r>
                        <a:t/>
                      </a:r>
                      <a:endParaRPr sz="5000">
                        <a:latin typeface="Google Sans"/>
                        <a:ea typeface="Google Sans"/>
                        <a:cs typeface="Google Sans"/>
                        <a:sym typeface="Google Sans"/>
                      </a:endParaRPr>
                    </a:p>
                  </a:txBody>
                  <a:tcPr marT="91425" marB="91425" marR="91425" marL="91425" anchor="ct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32"/>
          <p:cNvSpPr txBox="1"/>
          <p:nvPr>
            <p:ph idx="2" type="body"/>
          </p:nvPr>
        </p:nvSpPr>
        <p:spPr>
          <a:xfrm>
            <a:off x="1187650" y="5149500"/>
            <a:ext cx="21366900" cy="3417000"/>
          </a:xfrm>
          <a:prstGeom prst="rect">
            <a:avLst/>
          </a:prstGeom>
        </p:spPr>
        <p:txBody>
          <a:bodyPr anchorCtr="0" anchor="t" bIns="91425" lIns="91425" spcFirstLastPara="1" rIns="91425" wrap="square" tIns="91425">
            <a:spAutoFit/>
          </a:bodyPr>
          <a:lstStyle/>
          <a:p>
            <a:pPr indent="-673100" lvl="0" marL="457200" rtl="0" algn="l">
              <a:spcBef>
                <a:spcPts val="0"/>
              </a:spcBef>
              <a:spcAft>
                <a:spcPts val="0"/>
              </a:spcAft>
              <a:buSzPts val="7000"/>
              <a:buChar char="●"/>
            </a:pPr>
            <a:r>
              <a:rPr lang="en-US" sz="7000"/>
              <a:t>Creational Patterns</a:t>
            </a:r>
            <a:endParaRPr sz="7000"/>
          </a:p>
          <a:p>
            <a:pPr indent="-673100" lvl="0" marL="457200" rtl="0" algn="l">
              <a:spcBef>
                <a:spcPts val="0"/>
              </a:spcBef>
              <a:spcAft>
                <a:spcPts val="0"/>
              </a:spcAft>
              <a:buSzPts val="7000"/>
              <a:buChar char="●"/>
            </a:pPr>
            <a:r>
              <a:rPr lang="en-US" sz="7000"/>
              <a:t>Structural Patterns</a:t>
            </a:r>
            <a:endParaRPr sz="7000"/>
          </a:p>
          <a:p>
            <a:pPr indent="-673100" lvl="0" marL="457200" rtl="0" algn="l">
              <a:spcBef>
                <a:spcPts val="0"/>
              </a:spcBef>
              <a:spcAft>
                <a:spcPts val="0"/>
              </a:spcAft>
              <a:buSzPts val="7000"/>
              <a:buChar char="●"/>
            </a:pPr>
            <a:r>
              <a:rPr lang="en-US" sz="7000"/>
              <a:t>Behavioral Patterns</a:t>
            </a:r>
            <a:endParaRPr sz="7000"/>
          </a:p>
        </p:txBody>
      </p:sp>
      <p:sp>
        <p:nvSpPr>
          <p:cNvPr id="149" name="Google Shape;149;p32"/>
          <p:cNvSpPr txBox="1"/>
          <p:nvPr>
            <p:ph type="title"/>
          </p:nvPr>
        </p:nvSpPr>
        <p:spPr>
          <a:xfrm>
            <a:off x="893050" y="1290125"/>
            <a:ext cx="21956100" cy="1926000"/>
          </a:xfrm>
          <a:prstGeom prst="rect">
            <a:avLst/>
          </a:prstGeom>
        </p:spPr>
        <p:txBody>
          <a:bodyPr anchorCtr="0" anchor="t" bIns="243800" lIns="243800" spcFirstLastPara="1" rIns="243800" wrap="square" tIns="243800">
            <a:spAutoFit/>
          </a:bodyPr>
          <a:lstStyle/>
          <a:p>
            <a:pPr indent="0" lvl="0" marL="0" rtl="0" algn="l">
              <a:spcBef>
                <a:spcPts val="0"/>
              </a:spcBef>
              <a:spcAft>
                <a:spcPts val="0"/>
              </a:spcAft>
              <a:buNone/>
            </a:pPr>
            <a:r>
              <a:rPr lang="en-US"/>
              <a:t>Design Pattern Classification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33"/>
          <p:cNvSpPr txBox="1"/>
          <p:nvPr>
            <p:ph type="title"/>
          </p:nvPr>
        </p:nvSpPr>
        <p:spPr>
          <a:xfrm>
            <a:off x="2278700" y="3143550"/>
            <a:ext cx="14542500" cy="1926000"/>
          </a:xfrm>
          <a:prstGeom prst="rect">
            <a:avLst/>
          </a:prstGeom>
        </p:spPr>
        <p:txBody>
          <a:bodyPr anchorCtr="0" anchor="t" bIns="243800" lIns="243800" spcFirstLastPara="1" rIns="243800" wrap="square" tIns="243800">
            <a:spAutoFit/>
          </a:bodyPr>
          <a:lstStyle/>
          <a:p>
            <a:pPr indent="0" lvl="0" marL="0" rtl="0" algn="l">
              <a:spcBef>
                <a:spcPts val="0"/>
              </a:spcBef>
              <a:spcAft>
                <a:spcPts val="0"/>
              </a:spcAft>
              <a:buNone/>
            </a:pPr>
            <a:r>
              <a:rPr lang="en-US"/>
              <a:t>Creational Patterns</a:t>
            </a:r>
            <a:endParaRPr/>
          </a:p>
        </p:txBody>
      </p:sp>
      <p:sp>
        <p:nvSpPr>
          <p:cNvPr id="155" name="Google Shape;155;p33"/>
          <p:cNvSpPr txBox="1"/>
          <p:nvPr>
            <p:ph idx="2" type="body"/>
          </p:nvPr>
        </p:nvSpPr>
        <p:spPr>
          <a:xfrm>
            <a:off x="2477575" y="6359750"/>
            <a:ext cx="15843300" cy="2406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US">
                <a:latin typeface="Open Sans"/>
                <a:ea typeface="Open Sans"/>
                <a:cs typeface="Open Sans"/>
                <a:sym typeface="Open Sans"/>
              </a:rPr>
              <a:t>Creational patterns</a:t>
            </a:r>
            <a:r>
              <a:rPr lang="en-US"/>
              <a:t> provide object </a:t>
            </a:r>
            <a:r>
              <a:rPr b="1" lang="en-US">
                <a:latin typeface="Open Sans"/>
                <a:ea typeface="Open Sans"/>
                <a:cs typeface="Open Sans"/>
                <a:sym typeface="Open Sans"/>
              </a:rPr>
              <a:t>creation </a:t>
            </a:r>
            <a:r>
              <a:rPr lang="en-US"/>
              <a:t>mechanisms that increase </a:t>
            </a:r>
            <a:r>
              <a:rPr b="1" lang="en-US">
                <a:latin typeface="Open Sans"/>
                <a:ea typeface="Open Sans"/>
                <a:cs typeface="Open Sans"/>
                <a:sym typeface="Open Sans"/>
              </a:rPr>
              <a:t>flexibility </a:t>
            </a:r>
            <a:r>
              <a:rPr lang="en-US"/>
              <a:t>and </a:t>
            </a:r>
            <a:r>
              <a:rPr b="1" lang="en-US">
                <a:latin typeface="Open Sans"/>
                <a:ea typeface="Open Sans"/>
                <a:cs typeface="Open Sans"/>
                <a:sym typeface="Open Sans"/>
              </a:rPr>
              <a:t>reuse </a:t>
            </a:r>
            <a:r>
              <a:rPr lang="en-US"/>
              <a:t>of existing code.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34"/>
          <p:cNvSpPr txBox="1"/>
          <p:nvPr>
            <p:ph type="title"/>
          </p:nvPr>
        </p:nvSpPr>
        <p:spPr>
          <a:xfrm>
            <a:off x="2278700" y="3143550"/>
            <a:ext cx="14542500" cy="1926000"/>
          </a:xfrm>
          <a:prstGeom prst="rect">
            <a:avLst/>
          </a:prstGeom>
        </p:spPr>
        <p:txBody>
          <a:bodyPr anchorCtr="0" anchor="t" bIns="243800" lIns="243800" spcFirstLastPara="1" rIns="243800" wrap="square" tIns="243800">
            <a:spAutoFit/>
          </a:bodyPr>
          <a:lstStyle/>
          <a:p>
            <a:pPr indent="0" lvl="0" marL="0" rtl="0" algn="l">
              <a:spcBef>
                <a:spcPts val="0"/>
              </a:spcBef>
              <a:spcAft>
                <a:spcPts val="0"/>
              </a:spcAft>
              <a:buNone/>
            </a:pPr>
            <a:r>
              <a:rPr lang="en-US"/>
              <a:t>Structural </a:t>
            </a:r>
            <a:r>
              <a:rPr lang="en-US"/>
              <a:t>Patterns</a:t>
            </a:r>
            <a:endParaRPr/>
          </a:p>
        </p:txBody>
      </p:sp>
      <p:sp>
        <p:nvSpPr>
          <p:cNvPr id="161" name="Google Shape;161;p34"/>
          <p:cNvSpPr txBox="1"/>
          <p:nvPr>
            <p:ph idx="2" type="body"/>
          </p:nvPr>
        </p:nvSpPr>
        <p:spPr>
          <a:xfrm>
            <a:off x="2420425" y="6645500"/>
            <a:ext cx="15843300" cy="2406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US">
                <a:latin typeface="Open Sans"/>
                <a:ea typeface="Open Sans"/>
                <a:cs typeface="Open Sans"/>
                <a:sym typeface="Open Sans"/>
              </a:rPr>
              <a:t>Structural patterns</a:t>
            </a:r>
            <a:r>
              <a:rPr lang="en-US"/>
              <a:t> explain how to </a:t>
            </a:r>
            <a:r>
              <a:rPr b="1" lang="en-US">
                <a:latin typeface="Open Sans"/>
                <a:ea typeface="Open Sans"/>
                <a:cs typeface="Open Sans"/>
                <a:sym typeface="Open Sans"/>
              </a:rPr>
              <a:t>assemble </a:t>
            </a:r>
            <a:r>
              <a:rPr lang="en-US"/>
              <a:t>objects and classes into larger structures, while keeping the structures </a:t>
            </a:r>
            <a:r>
              <a:rPr b="1" lang="en-US">
                <a:latin typeface="Open Sans"/>
                <a:ea typeface="Open Sans"/>
                <a:cs typeface="Open Sans"/>
                <a:sym typeface="Open Sans"/>
              </a:rPr>
              <a:t>flexible </a:t>
            </a:r>
            <a:r>
              <a:rPr lang="en-US"/>
              <a:t>and </a:t>
            </a:r>
            <a:r>
              <a:rPr b="1" lang="en-US">
                <a:latin typeface="Open Sans"/>
                <a:ea typeface="Open Sans"/>
                <a:cs typeface="Open Sans"/>
                <a:sym typeface="Open Sans"/>
              </a:rPr>
              <a:t>efficient</a:t>
            </a:r>
            <a:r>
              <a:rPr lang="en-US"/>
              <a:t>.</a:t>
            </a:r>
            <a:endParaRPr/>
          </a:p>
        </p:txBody>
      </p:sp>
    </p:spTree>
  </p:cSld>
  <p:clrMapOvr>
    <a:masterClrMapping/>
  </p:clrMapOvr>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404040"/>
      </a:dk1>
      <a:lt1>
        <a:srgbClr val="FFFFFF"/>
      </a:lt1>
      <a:dk2>
        <a:srgbClr val="676C72"/>
      </a:dk2>
      <a:lt2>
        <a:srgbClr val="F9F9F9"/>
      </a:lt2>
      <a:accent1>
        <a:srgbClr val="4285F4"/>
      </a:accent1>
      <a:accent2>
        <a:srgbClr val="FBBC04"/>
      </a:accent2>
      <a:accent3>
        <a:srgbClr val="E84435"/>
      </a:accent3>
      <a:accent4>
        <a:srgbClr val="0F9D58"/>
      </a:accent4>
      <a:accent5>
        <a:srgbClr val="FFCDD2"/>
      </a:accent5>
      <a:accent6>
        <a:srgbClr val="C8E6C9"/>
      </a:accent6>
      <a:hlink>
        <a:srgbClr val="BBDEF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